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1.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6"/>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429" r:id="rId20"/>
    <p:sldId id="1234" r:id="rId21"/>
    <p:sldId id="1293" r:id="rId22"/>
    <p:sldId id="1294" r:id="rId23"/>
    <p:sldId id="1295" r:id="rId24"/>
    <p:sldId id="271" r:id="rId25"/>
    <p:sldId id="1296" r:id="rId26"/>
    <p:sldId id="1297" r:id="rId27"/>
    <p:sldId id="600" r:id="rId28"/>
    <p:sldId id="318" r:id="rId29"/>
    <p:sldId id="601" r:id="rId30"/>
    <p:sldId id="1298" r:id="rId31"/>
    <p:sldId id="1299" r:id="rId32"/>
    <p:sldId id="1300" r:id="rId33"/>
    <p:sldId id="901" r:id="rId34"/>
    <p:sldId id="902" r:id="rId35"/>
    <p:sldId id="1301" r:id="rId36"/>
    <p:sldId id="1302" r:id="rId37"/>
    <p:sldId id="1303" r:id="rId38"/>
    <p:sldId id="1304" r:id="rId39"/>
    <p:sldId id="1305" r:id="rId40"/>
    <p:sldId id="1276" r:id="rId41"/>
    <p:sldId id="1306" r:id="rId42"/>
    <p:sldId id="1307" r:id="rId43"/>
    <p:sldId id="1308" r:id="rId44"/>
    <p:sldId id="883" r:id="rId45"/>
    <p:sldId id="898" r:id="rId46"/>
    <p:sldId id="1309" r:id="rId47"/>
    <p:sldId id="1310" r:id="rId48"/>
    <p:sldId id="1171" r:id="rId49"/>
    <p:sldId id="1311" r:id="rId50"/>
    <p:sldId id="1312" r:id="rId51"/>
    <p:sldId id="1313" r:id="rId52"/>
    <p:sldId id="1172" r:id="rId53"/>
    <p:sldId id="1229" r:id="rId54"/>
    <p:sldId id="1314" r:id="rId55"/>
    <p:sldId id="1315" r:id="rId56"/>
    <p:sldId id="1316" r:id="rId57"/>
    <p:sldId id="1317" r:id="rId58"/>
    <p:sldId id="1318" r:id="rId59"/>
    <p:sldId id="1173" r:id="rId60"/>
    <p:sldId id="1169" r:id="rId61"/>
    <p:sldId id="1319" r:id="rId62"/>
    <p:sldId id="1320" r:id="rId63"/>
    <p:sldId id="1321" r:id="rId64"/>
    <p:sldId id="1322" r:id="rId65"/>
    <p:sldId id="1323" r:id="rId66"/>
    <p:sldId id="958" r:id="rId67"/>
    <p:sldId id="959" r:id="rId68"/>
    <p:sldId id="960" r:id="rId69"/>
    <p:sldId id="971" r:id="rId70"/>
    <p:sldId id="961" r:id="rId71"/>
    <p:sldId id="962" r:id="rId72"/>
    <p:sldId id="966" r:id="rId73"/>
    <p:sldId id="967" r:id="rId74"/>
    <p:sldId id="963" r:id="rId75"/>
    <p:sldId id="970" r:id="rId76"/>
    <p:sldId id="972" r:id="rId77"/>
    <p:sldId id="973" r:id="rId78"/>
    <p:sldId id="974" r:id="rId79"/>
    <p:sldId id="267" r:id="rId80"/>
    <p:sldId id="272" r:id="rId81"/>
    <p:sldId id="273" r:id="rId82"/>
    <p:sldId id="596" r:id="rId83"/>
    <p:sldId id="597" r:id="rId84"/>
    <p:sldId id="598" r:id="rId85"/>
    <p:sldId id="599" r:id="rId86"/>
    <p:sldId id="602" r:id="rId87"/>
    <p:sldId id="1356" r:id="rId88"/>
    <p:sldId id="604" r:id="rId89"/>
    <p:sldId id="605" r:id="rId90"/>
    <p:sldId id="606" r:id="rId91"/>
    <p:sldId id="607" r:id="rId92"/>
    <p:sldId id="285" r:id="rId93"/>
    <p:sldId id="286" r:id="rId94"/>
    <p:sldId id="289" r:id="rId95"/>
    <p:sldId id="290" r:id="rId96"/>
    <p:sldId id="292" r:id="rId97"/>
    <p:sldId id="293" r:id="rId98"/>
    <p:sldId id="848" r:id="rId99"/>
    <p:sldId id="849" r:id="rId100"/>
    <p:sldId id="1324" r:id="rId101"/>
    <p:sldId id="368" r:id="rId102"/>
    <p:sldId id="369" r:id="rId103"/>
    <p:sldId id="1126" r:id="rId104"/>
    <p:sldId id="372" r:id="rId105"/>
    <p:sldId id="1125" r:id="rId106"/>
    <p:sldId id="373" r:id="rId107"/>
    <p:sldId id="380" r:id="rId108"/>
    <p:sldId id="381" r:id="rId109"/>
    <p:sldId id="382" r:id="rId110"/>
    <p:sldId id="383" r:id="rId111"/>
    <p:sldId id="851" r:id="rId112"/>
    <p:sldId id="331" r:id="rId113"/>
    <p:sldId id="1144" r:id="rId114"/>
    <p:sldId id="336" r:id="rId115"/>
    <p:sldId id="852" r:id="rId116"/>
    <p:sldId id="334" r:id="rId117"/>
    <p:sldId id="1394" r:id="rId118"/>
    <p:sldId id="1395" r:id="rId119"/>
    <p:sldId id="1401" r:id="rId120"/>
    <p:sldId id="1402" r:id="rId121"/>
    <p:sldId id="337" r:id="rId122"/>
    <p:sldId id="338" r:id="rId123"/>
    <p:sldId id="339" r:id="rId124"/>
    <p:sldId id="1159" r:id="rId125"/>
    <p:sldId id="1163" r:id="rId126"/>
    <p:sldId id="1160" r:id="rId127"/>
    <p:sldId id="1164" r:id="rId128"/>
    <p:sldId id="1161" r:id="rId129"/>
    <p:sldId id="1165" r:id="rId130"/>
    <p:sldId id="1167" r:id="rId131"/>
    <p:sldId id="1162" r:id="rId132"/>
    <p:sldId id="1166" r:id="rId133"/>
    <p:sldId id="1140" r:id="rId134"/>
    <p:sldId id="340" r:id="rId135"/>
    <p:sldId id="341" r:id="rId136"/>
    <p:sldId id="1415" r:id="rId137"/>
    <p:sldId id="298" r:id="rId138"/>
    <p:sldId id="302" r:id="rId139"/>
    <p:sldId id="1421" r:id="rId140"/>
    <p:sldId id="1278" r:id="rId141"/>
    <p:sldId id="1351" r:id="rId142"/>
    <p:sldId id="1104" r:id="rId143"/>
    <p:sldId id="1147" r:id="rId144"/>
    <p:sldId id="1150" r:id="rId145"/>
    <p:sldId id="305" r:id="rId146"/>
    <p:sldId id="1151" r:id="rId147"/>
    <p:sldId id="306" r:id="rId148"/>
    <p:sldId id="307" r:id="rId149"/>
    <p:sldId id="308" r:id="rId150"/>
    <p:sldId id="1105" r:id="rId151"/>
    <p:sldId id="1148" r:id="rId152"/>
    <p:sldId id="1152" r:id="rId153"/>
    <p:sldId id="311" r:id="rId154"/>
    <p:sldId id="1153" r:id="rId155"/>
    <p:sldId id="312" r:id="rId156"/>
    <p:sldId id="313" r:id="rId157"/>
    <p:sldId id="314" r:id="rId158"/>
    <p:sldId id="1242" r:id="rId159"/>
    <p:sldId id="1325" r:id="rId160"/>
    <p:sldId id="315" r:id="rId161"/>
    <p:sldId id="316" r:id="rId162"/>
    <p:sldId id="1158" r:id="rId163"/>
    <p:sldId id="1156" r:id="rId164"/>
    <p:sldId id="1109" r:id="rId165"/>
    <p:sldId id="1157" r:id="rId166"/>
    <p:sldId id="1110" r:id="rId167"/>
    <p:sldId id="1326" r:id="rId168"/>
    <p:sldId id="1327" r:id="rId169"/>
    <p:sldId id="1078" r:id="rId170"/>
    <p:sldId id="319" r:id="rId171"/>
    <p:sldId id="847" r:id="rId172"/>
    <p:sldId id="320" r:id="rId173"/>
    <p:sldId id="1149" r:id="rId174"/>
    <p:sldId id="1111" r:id="rId175"/>
    <p:sldId id="1154" r:id="rId176"/>
    <p:sldId id="1107" r:id="rId177"/>
    <p:sldId id="1155" r:id="rId178"/>
    <p:sldId id="1108" r:id="rId179"/>
    <p:sldId id="1106" r:id="rId180"/>
    <p:sldId id="342" r:id="rId181"/>
    <p:sldId id="343" r:id="rId182"/>
    <p:sldId id="1273" r:id="rId183"/>
    <p:sldId id="344" r:id="rId184"/>
    <p:sldId id="345" r:id="rId185"/>
    <p:sldId id="346" r:id="rId186"/>
    <p:sldId id="1328" r:id="rId187"/>
    <p:sldId id="361" r:id="rId188"/>
    <p:sldId id="1131" r:id="rId189"/>
    <p:sldId id="362" r:id="rId190"/>
    <p:sldId id="1418" r:id="rId191"/>
    <p:sldId id="1425" r:id="rId192"/>
    <p:sldId id="1392" r:id="rId193"/>
    <p:sldId id="1420" r:id="rId194"/>
    <p:sldId id="349" r:id="rId195"/>
    <p:sldId id="350" r:id="rId196"/>
    <p:sldId id="351" r:id="rId197"/>
    <p:sldId id="352" r:id="rId198"/>
    <p:sldId id="1079" r:id="rId199"/>
    <p:sldId id="1080" r:id="rId200"/>
    <p:sldId id="353" r:id="rId201"/>
    <p:sldId id="354" r:id="rId202"/>
    <p:sldId id="1007" r:id="rId203"/>
    <p:sldId id="355" r:id="rId204"/>
    <p:sldId id="356" r:id="rId205"/>
    <p:sldId id="357" r:id="rId206"/>
    <p:sldId id="358" r:id="rId207"/>
    <p:sldId id="359" r:id="rId208"/>
    <p:sldId id="365" r:id="rId209"/>
    <p:sldId id="1382" r:id="rId210"/>
    <p:sldId id="366" r:id="rId211"/>
    <p:sldId id="1446" r:id="rId212"/>
    <p:sldId id="1449" r:id="rId213"/>
    <p:sldId id="1434" r:id="rId214"/>
    <p:sldId id="1432" r:id="rId215"/>
    <p:sldId id="1385" r:id="rId216"/>
    <p:sldId id="1433" r:id="rId217"/>
    <p:sldId id="1438" r:id="rId218"/>
    <p:sldId id="1439" r:id="rId219"/>
    <p:sldId id="1440" r:id="rId220"/>
    <p:sldId id="1431" r:id="rId221"/>
    <p:sldId id="1436" r:id="rId222"/>
    <p:sldId id="1335" r:id="rId223"/>
    <p:sldId id="1336" r:id="rId224"/>
    <p:sldId id="1081" r:id="rId225"/>
    <p:sldId id="384" r:id="rId226"/>
    <p:sldId id="385" r:id="rId227"/>
    <p:sldId id="386" r:id="rId228"/>
    <p:sldId id="387" r:id="rId229"/>
    <p:sldId id="388" r:id="rId230"/>
    <p:sldId id="389" r:id="rId231"/>
    <p:sldId id="853" r:id="rId232"/>
    <p:sldId id="1102" r:id="rId233"/>
    <p:sldId id="857" r:id="rId234"/>
    <p:sldId id="858" r:id="rId235"/>
    <p:sldId id="1251" r:id="rId236"/>
    <p:sldId id="1414" r:id="rId237"/>
    <p:sldId id="393" r:id="rId238"/>
    <p:sldId id="394" r:id="rId239"/>
    <p:sldId id="395" r:id="rId240"/>
    <p:sldId id="397" r:id="rId241"/>
    <p:sldId id="398" r:id="rId242"/>
    <p:sldId id="376" r:id="rId243"/>
    <p:sldId id="377" r:id="rId244"/>
    <p:sldId id="1444" r:id="rId245"/>
    <p:sldId id="434" r:id="rId246"/>
    <p:sldId id="1358" r:id="rId247"/>
    <p:sldId id="436" r:id="rId248"/>
    <p:sldId id="402" r:id="rId249"/>
    <p:sldId id="1357" r:id="rId250"/>
    <p:sldId id="403" r:id="rId251"/>
    <p:sldId id="404" r:id="rId252"/>
    <p:sldId id="405" r:id="rId253"/>
    <p:sldId id="1424" r:id="rId254"/>
    <p:sldId id="413" r:id="rId255"/>
    <p:sldId id="414" r:id="rId256"/>
    <p:sldId id="415" r:id="rId257"/>
    <p:sldId id="416" r:id="rId258"/>
    <p:sldId id="417" r:id="rId259"/>
    <p:sldId id="418" r:id="rId260"/>
    <p:sldId id="419" r:id="rId261"/>
    <p:sldId id="420" r:id="rId262"/>
    <p:sldId id="463" r:id="rId263"/>
    <p:sldId id="464" r:id="rId264"/>
    <p:sldId id="467" r:id="rId265"/>
    <p:sldId id="468" r:id="rId266"/>
    <p:sldId id="470" r:id="rId267"/>
    <p:sldId id="471" r:id="rId268"/>
    <p:sldId id="472" r:id="rId269"/>
    <p:sldId id="473" r:id="rId270"/>
    <p:sldId id="477" r:id="rId271"/>
    <p:sldId id="478" r:id="rId272"/>
    <p:sldId id="479" r:id="rId273"/>
    <p:sldId id="480" r:id="rId274"/>
    <p:sldId id="481" r:id="rId275"/>
    <p:sldId id="482" r:id="rId276"/>
    <p:sldId id="483" r:id="rId277"/>
    <p:sldId id="484" r:id="rId278"/>
    <p:sldId id="485" r:id="rId279"/>
    <p:sldId id="486" r:id="rId280"/>
    <p:sldId id="487" r:id="rId281"/>
    <p:sldId id="488" r:id="rId282"/>
    <p:sldId id="489" r:id="rId283"/>
    <p:sldId id="490" r:id="rId284"/>
    <p:sldId id="491" r:id="rId285"/>
    <p:sldId id="421" r:id="rId286"/>
    <p:sldId id="1113" r:id="rId287"/>
    <p:sldId id="1211" r:id="rId288"/>
    <p:sldId id="1042" r:id="rId289"/>
    <p:sldId id="1114" r:id="rId290"/>
    <p:sldId id="1127" r:id="rId291"/>
    <p:sldId id="1115" r:id="rId292"/>
    <p:sldId id="1116" r:id="rId293"/>
    <p:sldId id="1430" r:id="rId294"/>
    <p:sldId id="428" r:id="rId295"/>
    <p:sldId id="429" r:id="rId296"/>
    <p:sldId id="1128" r:id="rId297"/>
    <p:sldId id="1248" r:id="rId298"/>
    <p:sldId id="1215" r:id="rId299"/>
    <p:sldId id="1427" r:id="rId300"/>
    <p:sldId id="1249" r:id="rId301"/>
    <p:sldId id="1212" r:id="rId302"/>
    <p:sldId id="1213" r:id="rId303"/>
    <p:sldId id="1216" r:id="rId304"/>
    <p:sldId id="1210" r:id="rId305"/>
    <p:sldId id="1250" r:id="rId306"/>
    <p:sldId id="1217" r:id="rId307"/>
    <p:sldId id="1226" r:id="rId308"/>
    <p:sldId id="1445" r:id="rId309"/>
    <p:sldId id="445" r:id="rId310"/>
    <p:sldId id="446" r:id="rId311"/>
    <p:sldId id="1329" r:id="rId312"/>
    <p:sldId id="1330" r:id="rId313"/>
    <p:sldId id="1331" r:id="rId314"/>
    <p:sldId id="1332" r:id="rId315"/>
    <p:sldId id="1333" r:id="rId316"/>
    <p:sldId id="1334" r:id="rId317"/>
    <p:sldId id="440" r:id="rId318"/>
    <p:sldId id="441" r:id="rId319"/>
    <p:sldId id="442" r:id="rId320"/>
    <p:sldId id="453" r:id="rId321"/>
    <p:sldId id="454" r:id="rId322"/>
    <p:sldId id="455" r:id="rId323"/>
    <p:sldId id="456" r:id="rId324"/>
    <p:sldId id="1059" r:id="rId325"/>
    <p:sldId id="1060" r:id="rId326"/>
    <p:sldId id="457" r:id="rId327"/>
    <p:sldId id="458" r:id="rId328"/>
    <p:sldId id="459" r:id="rId329"/>
    <p:sldId id="460" r:id="rId330"/>
    <p:sldId id="461" r:id="rId331"/>
    <p:sldId id="462" r:id="rId332"/>
    <p:sldId id="494" r:id="rId333"/>
    <p:sldId id="495" r:id="rId334"/>
    <p:sldId id="496" r:id="rId335"/>
    <p:sldId id="497" r:id="rId336"/>
    <p:sldId id="1354" r:id="rId337"/>
    <p:sldId id="498" r:id="rId338"/>
    <p:sldId id="499" r:id="rId339"/>
    <p:sldId id="500" r:id="rId340"/>
    <p:sldId id="501" r:id="rId341"/>
    <p:sldId id="1196" r:id="rId342"/>
    <p:sldId id="502" r:id="rId343"/>
    <p:sldId id="504" r:id="rId344"/>
    <p:sldId id="505" r:id="rId345"/>
    <p:sldId id="506" r:id="rId346"/>
    <p:sldId id="507" r:id="rId347"/>
    <p:sldId id="508" r:id="rId348"/>
    <p:sldId id="1274" r:id="rId349"/>
    <p:sldId id="509" r:id="rId350"/>
    <p:sldId id="510" r:id="rId351"/>
    <p:sldId id="1197" r:id="rId352"/>
    <p:sldId id="511" r:id="rId353"/>
    <p:sldId id="512" r:id="rId354"/>
    <p:sldId id="513" r:id="rId355"/>
    <p:sldId id="1198" r:id="rId356"/>
    <p:sldId id="1355" r:id="rId357"/>
    <p:sldId id="514" r:id="rId358"/>
    <p:sldId id="515" r:id="rId359"/>
    <p:sldId id="1272" r:id="rId360"/>
    <p:sldId id="516" r:id="rId361"/>
    <p:sldId id="519" r:id="rId362"/>
    <p:sldId id="520" r:id="rId363"/>
    <p:sldId id="521" r:id="rId364"/>
    <p:sldId id="522" r:id="rId365"/>
    <p:sldId id="523" r:id="rId366"/>
    <p:sldId id="1123" r:id="rId367"/>
    <p:sldId id="524" r:id="rId368"/>
    <p:sldId id="1124" r:id="rId369"/>
    <p:sldId id="527" r:id="rId370"/>
    <p:sldId id="1122" r:id="rId371"/>
    <p:sldId id="529" r:id="rId372"/>
    <p:sldId id="530" r:id="rId373"/>
    <p:sldId id="531" r:id="rId374"/>
    <p:sldId id="532" r:id="rId375"/>
    <p:sldId id="533" r:id="rId376"/>
    <p:sldId id="534" r:id="rId377"/>
    <p:sldId id="535" r:id="rId378"/>
    <p:sldId id="536" r:id="rId379"/>
    <p:sldId id="537" r:id="rId380"/>
    <p:sldId id="538" r:id="rId381"/>
    <p:sldId id="539" r:id="rId382"/>
    <p:sldId id="540" r:id="rId383"/>
    <p:sldId id="541" r:id="rId384"/>
    <p:sldId id="542" r:id="rId385"/>
    <p:sldId id="543" r:id="rId386"/>
    <p:sldId id="544" r:id="rId387"/>
    <p:sldId id="545" r:id="rId388"/>
    <p:sldId id="546" r:id="rId389"/>
    <p:sldId id="547" r:id="rId390"/>
    <p:sldId id="548" r:id="rId391"/>
    <p:sldId id="549" r:id="rId392"/>
    <p:sldId id="550" r:id="rId393"/>
    <p:sldId id="551" r:id="rId394"/>
    <p:sldId id="552" r:id="rId395"/>
    <p:sldId id="553" r:id="rId396"/>
    <p:sldId id="554" r:id="rId397"/>
    <p:sldId id="555" r:id="rId398"/>
    <p:sldId id="556" r:id="rId399"/>
    <p:sldId id="557" r:id="rId400"/>
    <p:sldId id="558" r:id="rId401"/>
    <p:sldId id="622" r:id="rId402"/>
    <p:sldId id="623" r:id="rId403"/>
    <p:sldId id="624" r:id="rId404"/>
    <p:sldId id="625" r:id="rId405"/>
    <p:sldId id="626" r:id="rId406"/>
    <p:sldId id="627" r:id="rId407"/>
    <p:sldId id="628" r:id="rId408"/>
    <p:sldId id="629" r:id="rId409"/>
    <p:sldId id="630" r:id="rId410"/>
    <p:sldId id="631" r:id="rId411"/>
    <p:sldId id="860" r:id="rId412"/>
    <p:sldId id="861" r:id="rId413"/>
    <p:sldId id="862" r:id="rId414"/>
    <p:sldId id="632" r:id="rId415"/>
    <p:sldId id="633" r:id="rId416"/>
    <p:sldId id="634" r:id="rId417"/>
    <p:sldId id="1086" r:id="rId418"/>
    <p:sldId id="635" r:id="rId419"/>
    <p:sldId id="1087" r:id="rId420"/>
    <p:sldId id="636" r:id="rId421"/>
    <p:sldId id="637" r:id="rId422"/>
    <p:sldId id="1088" r:id="rId423"/>
    <p:sldId id="638" r:id="rId424"/>
    <p:sldId id="639" r:id="rId425"/>
    <p:sldId id="640" r:id="rId426"/>
    <p:sldId id="641" r:id="rId427"/>
    <p:sldId id="644" r:id="rId428"/>
    <p:sldId id="645" r:id="rId429"/>
    <p:sldId id="646" r:id="rId430"/>
    <p:sldId id="1417" r:id="rId431"/>
    <p:sldId id="647" r:id="rId432"/>
    <p:sldId id="648" r:id="rId433"/>
    <p:sldId id="649" r:id="rId434"/>
    <p:sldId id="650" r:id="rId435"/>
    <p:sldId id="651" r:id="rId436"/>
    <p:sldId id="652" r:id="rId437"/>
    <p:sldId id="653" r:id="rId438"/>
    <p:sldId id="654" r:id="rId439"/>
    <p:sldId id="655" r:id="rId440"/>
    <p:sldId id="656" r:id="rId441"/>
    <p:sldId id="657" r:id="rId442"/>
    <p:sldId id="658" r:id="rId443"/>
    <p:sldId id="669" r:id="rId444"/>
    <p:sldId id="670" r:id="rId445"/>
    <p:sldId id="1139" r:id="rId446"/>
    <p:sldId id="661" r:id="rId447"/>
    <p:sldId id="662" r:id="rId448"/>
    <p:sldId id="663" r:id="rId449"/>
    <p:sldId id="1132" r:id="rId450"/>
    <p:sldId id="668" r:id="rId451"/>
    <p:sldId id="672" r:id="rId452"/>
    <p:sldId id="1136" r:id="rId453"/>
    <p:sldId id="1137" r:id="rId454"/>
    <p:sldId id="1138" r:id="rId455"/>
    <p:sldId id="675" r:id="rId456"/>
    <p:sldId id="676" r:id="rId457"/>
    <p:sldId id="677" r:id="rId458"/>
    <p:sldId id="678" r:id="rId459"/>
    <p:sldId id="679" r:id="rId460"/>
    <p:sldId id="680" r:id="rId461"/>
    <p:sldId id="1428" r:id="rId462"/>
    <p:sldId id="683" r:id="rId463"/>
    <p:sldId id="684" r:id="rId464"/>
    <p:sldId id="686" r:id="rId465"/>
    <p:sldId id="1337" r:id="rId466"/>
    <p:sldId id="688" r:id="rId467"/>
    <p:sldId id="691" r:id="rId468"/>
    <p:sldId id="1133" r:id="rId469"/>
    <p:sldId id="692" r:id="rId470"/>
    <p:sldId id="1134" r:id="rId471"/>
    <p:sldId id="1135" r:id="rId472"/>
    <p:sldId id="693" r:id="rId473"/>
    <p:sldId id="1403" r:id="rId474"/>
    <p:sldId id="1367" r:id="rId475"/>
    <p:sldId id="1377" r:id="rId476"/>
    <p:sldId id="1379" r:id="rId477"/>
    <p:sldId id="1368" r:id="rId478"/>
    <p:sldId id="1369" r:id="rId479"/>
    <p:sldId id="1380" r:id="rId480"/>
    <p:sldId id="1381" r:id="rId481"/>
    <p:sldId id="1370" r:id="rId482"/>
    <p:sldId id="1371" r:id="rId483"/>
    <p:sldId id="1372" r:id="rId484"/>
    <p:sldId id="1373" r:id="rId485"/>
    <p:sldId id="1374" r:id="rId486"/>
    <p:sldId id="1375" r:id="rId487"/>
    <p:sldId id="689" r:id="rId488"/>
    <p:sldId id="690" r:id="rId489"/>
    <p:sldId id="694" r:id="rId490"/>
    <p:sldId id="695" r:id="rId491"/>
    <p:sldId id="696" r:id="rId492"/>
    <p:sldId id="697" r:id="rId493"/>
    <p:sldId id="698" r:id="rId494"/>
    <p:sldId id="1338" r:id="rId495"/>
    <p:sldId id="707" r:id="rId496"/>
    <p:sldId id="701" r:id="rId497"/>
    <p:sldId id="702" r:id="rId498"/>
    <p:sldId id="703" r:id="rId499"/>
    <p:sldId id="704" r:id="rId500"/>
    <p:sldId id="1130" r:id="rId501"/>
    <p:sldId id="705" r:id="rId502"/>
    <p:sldId id="708" r:id="rId503"/>
    <p:sldId id="1089" r:id="rId504"/>
    <p:sldId id="864" r:id="rId505"/>
    <p:sldId id="709" r:id="rId506"/>
    <p:sldId id="710" r:id="rId507"/>
    <p:sldId id="713" r:id="rId508"/>
    <p:sldId id="714" r:id="rId509"/>
    <p:sldId id="715" r:id="rId510"/>
    <p:sldId id="716" r:id="rId511"/>
    <p:sldId id="717" r:id="rId512"/>
    <p:sldId id="718" r:id="rId513"/>
    <p:sldId id="719" r:id="rId514"/>
    <p:sldId id="720" r:id="rId515"/>
    <p:sldId id="721" r:id="rId516"/>
    <p:sldId id="722" r:id="rId517"/>
    <p:sldId id="723" r:id="rId518"/>
    <p:sldId id="724" r:id="rId519"/>
    <p:sldId id="725" r:id="rId520"/>
    <p:sldId id="726" r:id="rId521"/>
    <p:sldId id="727" r:id="rId522"/>
    <p:sldId id="728" r:id="rId523"/>
    <p:sldId id="729" r:id="rId524"/>
    <p:sldId id="1404" r:id="rId525"/>
    <p:sldId id="1405" r:id="rId526"/>
    <p:sldId id="730" r:id="rId527"/>
    <p:sldId id="731" r:id="rId528"/>
    <p:sldId id="732" r:id="rId529"/>
    <p:sldId id="733" r:id="rId530"/>
    <p:sldId id="734" r:id="rId531"/>
    <p:sldId id="735" r:id="rId532"/>
    <p:sldId id="736" r:id="rId533"/>
    <p:sldId id="737" r:id="rId534"/>
    <p:sldId id="738" r:id="rId535"/>
    <p:sldId id="739" r:id="rId536"/>
    <p:sldId id="740" r:id="rId537"/>
    <p:sldId id="741" r:id="rId538"/>
    <p:sldId id="742" r:id="rId539"/>
    <p:sldId id="743" r:id="rId540"/>
    <p:sldId id="744" r:id="rId541"/>
    <p:sldId id="745" r:id="rId542"/>
    <p:sldId id="746" r:id="rId543"/>
    <p:sldId id="747" r:id="rId544"/>
    <p:sldId id="748" r:id="rId545"/>
    <p:sldId id="749" r:id="rId546"/>
    <p:sldId id="750" r:id="rId547"/>
    <p:sldId id="751" r:id="rId548"/>
    <p:sldId id="752" r:id="rId549"/>
    <p:sldId id="753" r:id="rId550"/>
    <p:sldId id="754" r:id="rId551"/>
    <p:sldId id="755" r:id="rId552"/>
    <p:sldId id="756" r:id="rId553"/>
    <p:sldId id="757" r:id="rId554"/>
    <p:sldId id="758" r:id="rId555"/>
    <p:sldId id="759" r:id="rId556"/>
    <p:sldId id="760" r:id="rId557"/>
    <p:sldId id="761" r:id="rId558"/>
    <p:sldId id="762" r:id="rId559"/>
    <p:sldId id="763" r:id="rId560"/>
    <p:sldId id="764" r:id="rId561"/>
    <p:sldId id="765" r:id="rId562"/>
    <p:sldId id="766" r:id="rId563"/>
    <p:sldId id="767" r:id="rId564"/>
    <p:sldId id="768" r:id="rId565"/>
    <p:sldId id="769" r:id="rId566"/>
    <p:sldId id="770" r:id="rId567"/>
    <p:sldId id="771" r:id="rId568"/>
    <p:sldId id="772" r:id="rId569"/>
    <p:sldId id="773" r:id="rId570"/>
    <p:sldId id="774" r:id="rId571"/>
    <p:sldId id="775" r:id="rId572"/>
    <p:sldId id="776" r:id="rId573"/>
    <p:sldId id="777" r:id="rId574"/>
    <p:sldId id="778" r:id="rId575"/>
    <p:sldId id="779" r:id="rId576"/>
    <p:sldId id="780" r:id="rId577"/>
    <p:sldId id="781" r:id="rId578"/>
    <p:sldId id="782" r:id="rId579"/>
    <p:sldId id="783" r:id="rId580"/>
    <p:sldId id="784" r:id="rId581"/>
    <p:sldId id="785" r:id="rId582"/>
    <p:sldId id="786" r:id="rId583"/>
    <p:sldId id="787" r:id="rId584"/>
    <p:sldId id="788" r:id="rId585"/>
    <p:sldId id="789" r:id="rId586"/>
    <p:sldId id="790" r:id="rId587"/>
    <p:sldId id="791" r:id="rId588"/>
    <p:sldId id="792" r:id="rId589"/>
    <p:sldId id="793" r:id="rId590"/>
    <p:sldId id="794" r:id="rId591"/>
    <p:sldId id="795" r:id="rId592"/>
    <p:sldId id="796" r:id="rId593"/>
    <p:sldId id="797" r:id="rId594"/>
    <p:sldId id="798" r:id="rId595"/>
    <p:sldId id="799" r:id="rId596"/>
    <p:sldId id="800" r:id="rId597"/>
    <p:sldId id="1339" r:id="rId598"/>
    <p:sldId id="1340" r:id="rId599"/>
    <p:sldId id="801" r:id="rId600"/>
    <p:sldId id="802" r:id="rId601"/>
    <p:sldId id="803" r:id="rId602"/>
    <p:sldId id="804" r:id="rId603"/>
    <p:sldId id="805" r:id="rId604"/>
    <p:sldId id="806" r:id="rId605"/>
    <p:sldId id="807" r:id="rId606"/>
    <p:sldId id="808" r:id="rId607"/>
    <p:sldId id="809" r:id="rId608"/>
    <p:sldId id="810" r:id="rId609"/>
    <p:sldId id="811" r:id="rId610"/>
    <p:sldId id="812" r:id="rId611"/>
    <p:sldId id="813" r:id="rId612"/>
    <p:sldId id="814" r:id="rId613"/>
    <p:sldId id="815" r:id="rId614"/>
    <p:sldId id="816" r:id="rId615"/>
    <p:sldId id="817" r:id="rId616"/>
    <p:sldId id="818" r:id="rId617"/>
    <p:sldId id="819" r:id="rId618"/>
    <p:sldId id="820" r:id="rId619"/>
    <p:sldId id="821" r:id="rId620"/>
    <p:sldId id="822" r:id="rId621"/>
    <p:sldId id="823" r:id="rId622"/>
    <p:sldId id="824" r:id="rId623"/>
    <p:sldId id="825" r:id="rId624"/>
    <p:sldId id="826" r:id="rId625"/>
    <p:sldId id="827" r:id="rId626"/>
    <p:sldId id="828" r:id="rId627"/>
    <p:sldId id="829" r:id="rId628"/>
    <p:sldId id="830" r:id="rId629"/>
    <p:sldId id="831" r:id="rId630"/>
    <p:sldId id="832" r:id="rId631"/>
    <p:sldId id="833" r:id="rId632"/>
    <p:sldId id="834" r:id="rId633"/>
    <p:sldId id="835" r:id="rId634"/>
    <p:sldId id="836" r:id="rId635"/>
    <p:sldId id="837" r:id="rId636"/>
    <p:sldId id="838" r:id="rId637"/>
    <p:sldId id="839" r:id="rId638"/>
    <p:sldId id="840" r:id="rId639"/>
    <p:sldId id="841" r:id="rId640"/>
    <p:sldId id="844" r:id="rId641"/>
    <p:sldId id="845" r:id="rId642"/>
    <p:sldId id="863" r:id="rId643"/>
    <p:sldId id="865" r:id="rId644"/>
    <p:sldId id="846" r:id="rId645"/>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429"/>
            <p14:sldId id="1234"/>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958"/>
            <p14:sldId id="959"/>
            <p14:sldId id="960"/>
            <p14:sldId id="971"/>
            <p14:sldId id="961"/>
            <p14:sldId id="962"/>
            <p14:sldId id="966"/>
            <p14:sldId id="967"/>
            <p14:sldId id="963"/>
            <p14:sldId id="970"/>
            <p14:sldId id="972"/>
            <p14:sldId id="973"/>
            <p14:sldId id="974"/>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368"/>
            <p14:sldId id="369"/>
            <p14:sldId id="1126"/>
            <p14:sldId id="372"/>
            <p14:sldId id="1125"/>
            <p14:sldId id="373"/>
            <p14:sldId id="380"/>
            <p14:sldId id="381"/>
            <p14:sldId id="382"/>
            <p14:sldId id="383"/>
            <p14:sldId id="851"/>
            <p14:sldId id="331"/>
            <p14:sldId id="1144"/>
            <p14:sldId id="336"/>
            <p14:sldId id="852"/>
            <p14:sldId id="334"/>
            <p14:sldId id="1394"/>
            <p14:sldId id="1395"/>
            <p14:sldId id="1401"/>
            <p14:sldId id="1402"/>
            <p14:sldId id="337"/>
            <p14:sldId id="338"/>
            <p14:sldId id="339"/>
            <p14:sldId id="1159"/>
            <p14:sldId id="1163"/>
            <p14:sldId id="1160"/>
            <p14:sldId id="1164"/>
            <p14:sldId id="1161"/>
            <p14:sldId id="1165"/>
            <p14:sldId id="1167"/>
            <p14:sldId id="1162"/>
            <p14:sldId id="1166"/>
            <p14:sldId id="1140"/>
            <p14:sldId id="340"/>
            <p14:sldId id="341"/>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42"/>
            <p14:sldId id="343"/>
            <p14:sldId id="1273"/>
            <p14:sldId id="344"/>
            <p14:sldId id="345"/>
            <p14:sldId id="346"/>
            <p14:sldId id="1328"/>
            <p14:sldId id="361"/>
            <p14:sldId id="1131"/>
            <p14:sldId id="362"/>
            <p14:sldId id="1418"/>
            <p14:sldId id="1425"/>
            <p14:sldId id="1392"/>
            <p14:sldId id="1420"/>
            <p14:sldId id="349"/>
            <p14:sldId id="350"/>
            <p14:sldId id="351"/>
            <p14:sldId id="352"/>
            <p14:sldId id="1079"/>
            <p14:sldId id="1080"/>
            <p14:sldId id="353"/>
            <p14:sldId id="354"/>
            <p14:sldId id="1007"/>
            <p14:sldId id="355"/>
            <p14:sldId id="356"/>
            <p14:sldId id="357"/>
            <p14:sldId id="358"/>
            <p14:sldId id="359"/>
            <p14:sldId id="365"/>
            <p14:sldId id="1382"/>
            <p14:sldId id="366"/>
          </p14:sldIdLst>
        </p14:section>
        <p14:section name="Data Manuplation Language" id="{DABA1552-33D0-4262-A930-69DA7CCB6843}">
          <p14:sldIdLst>
            <p14:sldId id="1446"/>
            <p14:sldId id="1449"/>
            <p14:sldId id="1434"/>
            <p14:sldId id="1432"/>
            <p14:sldId id="1385"/>
            <p14:sldId id="1433"/>
            <p14:sldId id="1438"/>
            <p14:sldId id="1439"/>
            <p14:sldId id="1440"/>
            <p14:sldId id="1431"/>
            <p14:sldId id="1436"/>
            <p14:sldId id="1335"/>
            <p14:sldId id="1336"/>
            <p14:sldId id="1081"/>
            <p14:sldId id="384"/>
            <p14:sldId id="385"/>
            <p14:sldId id="386"/>
            <p14:sldId id="387"/>
            <p14:sldId id="388"/>
            <p14:sldId id="389"/>
            <p14:sldId id="853"/>
            <p14:sldId id="1102"/>
            <p14:sldId id="857"/>
            <p14:sldId id="858"/>
            <p14:sldId id="1251"/>
            <p14:sldId id="1414"/>
            <p14:sldId id="393"/>
            <p14:sldId id="394"/>
            <p14:sldId id="395"/>
            <p14:sldId id="397"/>
            <p14:sldId id="398"/>
            <p14:sldId id="376"/>
            <p14:sldId id="377"/>
            <p14:sldId id="1444"/>
            <p14:sldId id="434"/>
            <p14:sldId id="1358"/>
            <p14:sldId id="436"/>
            <p14:sldId id="402"/>
            <p14:sldId id="1357"/>
            <p14:sldId id="403"/>
            <p14:sldId id="404"/>
            <p14:sldId id="405"/>
            <p14:sldId id="1424"/>
            <p14:sldId id="413"/>
            <p14:sldId id="414"/>
            <p14:sldId id="415"/>
            <p14:sldId id="416"/>
            <p14:sldId id="417"/>
            <p14:sldId id="418"/>
            <p14:sldId id="419"/>
            <p14:sldId id="420"/>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21"/>
            <p14:sldId id="1113"/>
            <p14:sldId id="1211"/>
            <p14:sldId id="1042"/>
            <p14:sldId id="1114"/>
            <p14:sldId id="1127"/>
            <p14:sldId id="1115"/>
            <p14:sldId id="1116"/>
            <p14:sldId id="1430"/>
            <p14:sldId id="428"/>
            <p14:sldId id="429"/>
            <p14:sldId id="1128"/>
            <p14:sldId id="1248"/>
            <p14:sldId id="1215"/>
            <p14:sldId id="1427"/>
            <p14:sldId id="1249"/>
            <p14:sldId id="1212"/>
            <p14:sldId id="1213"/>
            <p14:sldId id="1216"/>
            <p14:sldId id="1210"/>
            <p14:sldId id="1250"/>
            <p14:sldId id="1217"/>
            <p14:sldId id="1226"/>
            <p14:sldId id="1445"/>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9"/>
            <p14:sldId id="520"/>
            <p14:sldId id="521"/>
            <p14:sldId id="522"/>
            <p14:sldId id="523"/>
            <p14:sldId id="1123"/>
            <p14:sldId id="524"/>
            <p14:sldId id="1124"/>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 id="1428"/>
          </p14:sldIdLst>
        </p14:section>
        <p14:section name="Triggers" id="{43413A11-6D7B-4E6D-B88B-1C10283CD29F}">
          <p14:sldIdLst>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707"/>
            <p14:sldId id="701"/>
            <p14:sldId id="702"/>
            <p14:sldId id="703"/>
            <p14:sldId id="704"/>
            <p14:sldId id="1130"/>
            <p14:sldId id="705"/>
            <p14:sldId id="708"/>
            <p14:sldId id="1089"/>
            <p14:sldId id="864"/>
            <p14:sldId id="709"/>
            <p14:sldId id="710"/>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BE7F1"/>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notesMaster" Target="notesMasters/notesMaster1.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commentAuthors" Target="commentAuthor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theme" Target="theme/theme1.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3/25/2022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162</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250</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289</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291</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339</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352</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357</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360</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405</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112</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625</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154</a:t>
            </a:fld>
            <a:endParaRPr lang="en-IN"/>
          </a:p>
        </p:txBody>
      </p:sp>
    </p:spTree>
    <p:extLst>
      <p:ext uri="{BB962C8B-B14F-4D97-AF65-F5344CB8AC3E}">
        <p14:creationId xmlns:p14="http://schemas.microsoft.com/office/powerpoint/2010/main" val="257406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3/25/2022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3/25/2022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3/25/2022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3/25/2022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3/25/2022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3/25/2022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3/25/2022</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3/25/2022</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3/25/2022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3/25/2022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6.png"/></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0.png"/></Relationships>
</file>

<file path=ppt/slides/_rels/slide3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jpeg"/></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18.png"/><Relationship Id="rId4" Type="http://schemas.openxmlformats.org/officeDocument/2006/relationships/image" Target="../media/image117.png"/></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18.png"/></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18.png"/></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501.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jpe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2.png"/></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03908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49735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4688912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971679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2" name="Rectangle 21">
            <a:extLst>
              <a:ext uri="{FF2B5EF4-FFF2-40B4-BE49-F238E27FC236}">
                <a16:creationId xmlns:a16="http://schemas.microsoft.com/office/drawing/2014/main" id="{BDB97DE6-F288-4604-B656-556F9F1C17DE}"/>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938718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44D6AC8E-EFE5-48CD-9E96-C020ABA35714}"/>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4911668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037130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6865170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21944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83312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06668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53848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6841904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907467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39586667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0222201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13913692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0790631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1538814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1327890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740871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30865770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911985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21985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73546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grpSp>
        <p:nvGrpSpPr>
          <p:cNvPr id="10" name="Group 9">
            <a:extLst>
              <a:ext uri="{FF2B5EF4-FFF2-40B4-BE49-F238E27FC236}">
                <a16:creationId xmlns:a16="http://schemas.microsoft.com/office/drawing/2014/main" id="{B3321C40-7CA1-4059-842F-EC058A400DCB}"/>
              </a:ext>
            </a:extLst>
          </p:cNvPr>
          <p:cNvGrpSpPr/>
          <p:nvPr/>
        </p:nvGrpSpPr>
        <p:grpSpPr>
          <a:xfrm>
            <a:off x="816171" y="1628800"/>
            <a:ext cx="10391603" cy="4315770"/>
            <a:chOff x="816171" y="2137172"/>
            <a:chExt cx="10391603" cy="4315770"/>
          </a:xfrm>
        </p:grpSpPr>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8" name="Rectangle 7">
            <a:extLst>
              <a:ext uri="{FF2B5EF4-FFF2-40B4-BE49-F238E27FC236}">
                <a16:creationId xmlns:a16="http://schemas.microsoft.com/office/drawing/2014/main" id="{98B98928-9ADD-41A9-8076-C44946E143A6}"/>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TextBox 12">
            <a:extLst>
              <a:ext uri="{FF2B5EF4-FFF2-40B4-BE49-F238E27FC236}">
                <a16:creationId xmlns:a16="http://schemas.microsoft.com/office/drawing/2014/main" id="{4543F682-8801-45B5-8534-D5349716A594}"/>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207817046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object 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15" y="1353054"/>
            <a:ext cx="11375783" cy="707794"/>
          </a:xfrm>
          <a:prstGeom prst="rect">
            <a:avLst/>
          </a:prstGeom>
        </p:spPr>
        <p:txBody>
          <a:bodyPr wrap="square">
            <a:spAutoFit/>
          </a:bodyPr>
          <a:lstStyle/>
          <a:p>
            <a:r>
              <a:rPr lang="en-US" sz="2000" dirty="0">
                <a:solidFill>
                  <a:srgbClr val="212121"/>
                </a:solidFill>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20" y="3075103"/>
            <a:ext cx="11951772" cy="70779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2D0B2B3E-4DC3-4360-A6C9-7CA96345B4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101DD7-A11A-4586-9121-989947DD30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130774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pic>
        <p:nvPicPr>
          <p:cNvPr id="7" name="Picture 6">
            <a:extLst>
              <a:ext uri="{FF2B5EF4-FFF2-40B4-BE49-F238E27FC236}">
                <a16:creationId xmlns:a16="http://schemas.microsoft.com/office/drawing/2014/main" id="{2CD7EEBE-558F-4585-92F6-B24AB5151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55E2658-6C1D-4EC9-8EC6-9ECFEB6974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3267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13" y="837050"/>
            <a:ext cx="6479876" cy="2492665"/>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rgbClr val="555555"/>
                </a:solidFill>
                <a:latin typeface="Open Sans" panose="020B0606030504020204" pitchFamily="34" charset="0"/>
              </a:rPr>
              <a:t>storage engine acts as a “</a:t>
            </a:r>
            <a:r>
              <a:rPr lang="en-US" sz="2000" dirty="0">
                <a:solidFill>
                  <a:srgbClr val="555555"/>
                </a:solidFill>
                <a:latin typeface="inherit"/>
              </a:rPr>
              <a:t>black hole</a:t>
            </a:r>
            <a:r>
              <a:rPr lang="en-US" sz="2000" dirty="0">
                <a:solidFill>
                  <a:srgbClr val="555555"/>
                </a:solidFill>
                <a:latin typeface="Open Sans" panose="020B0606030504020204" pitchFamily="34" charset="0"/>
              </a:rPr>
              <a:t>” that accepts data but throws it away and does not store it.</a:t>
            </a:r>
          </a:p>
          <a:p>
            <a:pPr marL="342866" indent="-342866"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a:t>
            </a:r>
            <a:r>
              <a:rPr lang="en-US" dirty="0">
                <a:solidFill>
                  <a:srgbClr val="999999"/>
                </a:solidFill>
                <a:latin typeface="Liberation Mono"/>
              </a:rPr>
              <a:t>(</a:t>
            </a:r>
            <a:r>
              <a:rPr lang="en-US" dirty="0">
                <a:solidFill>
                  <a:srgbClr val="000000"/>
                </a:solidFill>
                <a:latin typeface="Liberation Mono"/>
              </a:rPr>
              <a:t>c1 </a:t>
            </a:r>
            <a:r>
              <a:rPr lang="en-US" dirty="0">
                <a:solidFill>
                  <a:srgbClr val="834689"/>
                </a:solidFill>
                <a:latin typeface="Liberation Mono"/>
              </a:rPr>
              <a:t>INT,  </a:t>
            </a:r>
            <a:r>
              <a:rPr lang="en-US" dirty="0">
                <a:solidFill>
                  <a:srgbClr val="000000"/>
                </a:solidFill>
                <a:latin typeface="Liberation Mono"/>
              </a:rPr>
              <a:t>c2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C00000"/>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C00000"/>
                </a:solidFill>
                <a:latin typeface="Liberation Mono"/>
              </a:rPr>
              <a:t>BLACKHOLE</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1" name="Rectangle 10">
            <a:extLst>
              <a:ext uri="{FF2B5EF4-FFF2-40B4-BE49-F238E27FC236}">
                <a16:creationId xmlns:a16="http://schemas.microsoft.com/office/drawing/2014/main" id="{D0D9E0D2-2256-4A83-9F9A-B2391AF9337C}"/>
              </a:ext>
            </a:extLst>
          </p:cNvPr>
          <p:cNvSpPr/>
          <p:nvPr/>
        </p:nvSpPr>
        <p:spPr>
          <a:xfrm>
            <a:off x="479313" y="4220985"/>
            <a:ext cx="1003072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EE90E3AB-16E2-41B0-8647-7CDC4C28DF7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99764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37850909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134070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83671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5185" y="2450047"/>
            <a:ext cx="4823908" cy="3642903"/>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5185"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15" y="4923897"/>
            <a:ext cx="6767871" cy="116939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pic>
        <p:nvPicPr>
          <p:cNvPr id="9" name="Picture 8">
            <a:extLst>
              <a:ext uri="{FF2B5EF4-FFF2-40B4-BE49-F238E27FC236}">
                <a16:creationId xmlns:a16="http://schemas.microsoft.com/office/drawing/2014/main" id="{1C248694-DC2C-4F21-9172-EBDAD527B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2DEA0C8-4F76-4FD8-97A0-8D2FADB80BC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86499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21846625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406746998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783232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48564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163765359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2987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90000" y="723600"/>
            <a:ext cx="5461752"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84961753"/>
              </p:ext>
            </p:extLst>
          </p:nvPr>
        </p:nvGraphicFramePr>
        <p:xfrm>
          <a:off x="119320" y="1267200"/>
          <a:ext cx="11951772" cy="4319917"/>
        </p:xfrm>
        <a:graphic>
          <a:graphicData uri="http://schemas.openxmlformats.org/drawingml/2006/table">
            <a:tbl>
              <a:tblPr>
                <a:tableStyleId>{BDBED569-4797-4DF1-A0F4-6AAB3CD982D8}</a:tableStyleId>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506185">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extLst>
                  <a:ext uri="{0D108BD9-81ED-4DB2-BD59-A6C34878D82A}">
                    <a16:rowId xmlns:a16="http://schemas.microsoft.com/office/drawing/2014/main" val="1900950636"/>
                  </a:ext>
                </a:extLst>
              </a:tr>
              <a:tr h="559160">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1" marR="50341" marT="50341" marB="50341"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1" marR="50341" marT="50341" marB="50341" anchor="ctr"/>
                </a:tc>
                <a:extLst>
                  <a:ext uri="{0D108BD9-81ED-4DB2-BD59-A6C34878D82A}">
                    <a16:rowId xmlns:a16="http://schemas.microsoft.com/office/drawing/2014/main" val="1976220946"/>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1" marR="34381" marT="34381" marB="34381" anchor="ctr"/>
                </a:tc>
                <a:extLst>
                  <a:ext uri="{0D108BD9-81ED-4DB2-BD59-A6C34878D82A}">
                    <a16:rowId xmlns:a16="http://schemas.microsoft.com/office/drawing/2014/main" val="60521205"/>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1" marR="34381" marT="34381" marB="34381" anchor="ctr"/>
                </a:tc>
                <a:extLst>
                  <a:ext uri="{0D108BD9-81ED-4DB2-BD59-A6C34878D82A}">
                    <a16:rowId xmlns:a16="http://schemas.microsoft.com/office/drawing/2014/main" val="1102398876"/>
                  </a:ext>
                </a:extLst>
              </a:tr>
              <a:tr h="428283">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1" marR="34381" marT="34381" marB="34381" anchor="ctr"/>
                </a:tc>
                <a:extLst>
                  <a:ext uri="{0D108BD9-81ED-4DB2-BD59-A6C34878D82A}">
                    <a16:rowId xmlns:a16="http://schemas.microsoft.com/office/drawing/2014/main" val="10565540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1" marR="34381" marT="34381" marB="34381" anchor="ctr"/>
                </a:tc>
                <a:extLst>
                  <a:ext uri="{0D108BD9-81ED-4DB2-BD59-A6C34878D82A}">
                    <a16:rowId xmlns:a16="http://schemas.microsoft.com/office/drawing/2014/main" val="1648647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1" marR="34381" marT="34381" marB="34381" anchor="ctr"/>
                </a:tc>
                <a:extLst>
                  <a:ext uri="{0D108BD9-81ED-4DB2-BD59-A6C34878D82A}">
                    <a16:rowId xmlns:a16="http://schemas.microsoft.com/office/drawing/2014/main" val="4288000239"/>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1" marR="34381" marT="34381" marB="34381" anchor="ct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9333E792-5AC8-40A5-AC32-8130A1250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6A792FF-8397-4B12-98D7-C8999385B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76204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9570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43783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26786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058821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41315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371937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886445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133408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TextBox 8">
            <a:extLst>
              <a:ext uri="{FF2B5EF4-FFF2-40B4-BE49-F238E27FC236}">
                <a16:creationId xmlns:a16="http://schemas.microsoft.com/office/drawing/2014/main" id="{74D2A6E7-A8BB-4015-9954-3FACD16EE006}"/>
              </a:ext>
            </a:extLst>
          </p:cNvPr>
          <p:cNvSpPr txBox="1"/>
          <p:nvPr/>
        </p:nvSpPr>
        <p:spPr>
          <a:xfrm>
            <a:off x="1535038" y="107340"/>
            <a:ext cx="9456712"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171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15" y="621054"/>
            <a:ext cx="6928584" cy="400058"/>
          </a:xfrm>
          <a:prstGeom prst="rect">
            <a:avLst/>
          </a:prstGeom>
        </p:spPr>
        <p:txBody>
          <a:bodyPr wrap="square">
            <a:spAutoFit/>
          </a:bodyPr>
          <a:lstStyle/>
          <a:p>
            <a:pPr marL="342866" indent="-342866">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12" y="1413039"/>
            <a:ext cx="11276690" cy="800115"/>
          </a:xfrm>
          <a:prstGeom prst="rect">
            <a:avLst/>
          </a:prstGeom>
        </p:spPr>
        <p:txBody>
          <a:bodyPr wrap="square">
            <a:spAutoFit/>
          </a:bodyPr>
          <a:lstStyle/>
          <a:p>
            <a:r>
              <a:rPr lang="en-US" sz="2000" dirty="0">
                <a:solidFill>
                  <a:srgbClr val="DD4A68"/>
                </a:solidFill>
                <a:latin typeface="Liberation Mono"/>
              </a:rPr>
              <a:t>JSON_OBJECT</a:t>
            </a:r>
            <a:r>
              <a:rPr lang="en-US" sz="2000" dirty="0">
                <a:solidFill>
                  <a:srgbClr val="999999"/>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US" sz="2000" dirty="0">
                <a:latin typeface="Liberation Mono"/>
              </a:rPr>
              <a:t>, 1,</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US" sz="2000" dirty="0">
                <a:latin typeface="Liberation Mono"/>
              </a:rPr>
              <a:t>,</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abc</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 "</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solidFill>
                  <a:srgbClr val="999999"/>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dirty="0">
                <a:latin typeface="Liberation Mono"/>
              </a:rPr>
              <a:t>. . . </a:t>
            </a:r>
            <a:r>
              <a:rPr lang="en-US" sz="2000" dirty="0">
                <a:solidFill>
                  <a:srgbClr val="999999"/>
                </a:solidFill>
                <a:latin typeface="Liberation Mono"/>
              </a:rPr>
              <a:t>)</a:t>
            </a:r>
            <a:r>
              <a:rPr lang="en-US" sz="2000" dirty="0">
                <a:latin typeface="Liberation Mono"/>
              </a:rPr>
              <a:t> ,</a:t>
            </a:r>
            <a:r>
              <a:rPr lang="en-US" sz="2000" dirty="0">
                <a:solidFill>
                  <a:srgbClr val="DD4A68"/>
                </a:solidFill>
                <a:latin typeface="Liberation Mono"/>
              </a:rPr>
              <a:t>  </a:t>
            </a:r>
            <a:r>
              <a:rPr lang="en-US" sz="2000" dirty="0">
                <a:latin typeface="Liberation Mono"/>
              </a:rPr>
              <a:t>. . .</a:t>
            </a:r>
            <a:r>
              <a:rPr lang="en-US" sz="2000" dirty="0">
                <a:solidFill>
                  <a:srgbClr val="669900"/>
                </a:solidFill>
                <a:latin typeface="Liberation Mono"/>
              </a:rPr>
              <a:t> </a:t>
            </a:r>
            <a:r>
              <a:rPr lang="en-US" sz="2000" dirty="0">
                <a:solidFill>
                  <a:srgbClr val="999999"/>
                </a:solidFill>
                <a:latin typeface="Liberation Mono"/>
              </a:rPr>
              <a:t>)</a:t>
            </a:r>
            <a:r>
              <a:rPr lang="en-US" sz="2000" dirty="0">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 </a:t>
            </a:r>
            <a:r>
              <a:rPr lang="en-US" sz="2000" dirty="0">
                <a:latin typeface="Liberation Mono"/>
              </a:rPr>
              <a:t>: 1,</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 </a:t>
            </a:r>
            <a:r>
              <a:rPr lang="en-US" sz="2000" dirty="0">
                <a:latin typeface="Liberation Mono"/>
              </a:rPr>
              <a:t>:</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abc</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 "</a:t>
            </a:r>
            <a:r>
              <a:rPr lang="en-US" sz="2000" dirty="0">
                <a:solidFill>
                  <a:srgbClr val="669900"/>
                </a:solidFill>
                <a:latin typeface="Liberation Mono"/>
              </a:rPr>
              <a:t>key3</a:t>
            </a:r>
            <a:r>
              <a:rPr lang="en-IN" sz="2000" dirty="0">
                <a:solidFill>
                  <a:srgbClr val="669900"/>
                </a:solidFill>
                <a:latin typeface="Liberation Mono"/>
              </a:rPr>
              <a:t>" </a:t>
            </a:r>
            <a:r>
              <a:rPr lang="en-IN" sz="2000" dirty="0">
                <a:latin typeface="Liberation Mono"/>
              </a:rPr>
              <a:t>:</a:t>
            </a:r>
            <a:r>
              <a:rPr lang="en-US" sz="2000" dirty="0">
                <a:solidFill>
                  <a:srgbClr val="669900"/>
                </a:solidFill>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dirty="0">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dirty="0">
                <a:latin typeface="Liberation Mono"/>
              </a:rPr>
              <a:t>. . .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11" y="3500999"/>
            <a:ext cx="11540538" cy="316968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21" indent="-285721">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21" indent="-285721">
              <a:buFont typeface="Arial" panose="020B0604020202020204" pitchFamily="34" charset="0"/>
              <a:buChar char="•"/>
            </a:pPr>
            <a:endParaRPr lang="en-IN" sz="4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21" indent="-285721">
              <a:buFont typeface="Arial" panose="020B0604020202020204" pitchFamily="34" charset="0"/>
              <a:buChar char="•"/>
            </a:pPr>
            <a:endParaRPr lang="en-IN" sz="4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21" indent="-285721">
              <a:buFont typeface="Arial" panose="020B0604020202020204" pitchFamily="34" charset="0"/>
              <a:buChar char="•"/>
            </a:pPr>
            <a:endParaRPr lang="en-IN" sz="4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463" y="2349021"/>
            <a:ext cx="11567632" cy="1200173"/>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756" y="3266521"/>
            <a:ext cx="8836899" cy="646247"/>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756" y="838539"/>
            <a:ext cx="11663777" cy="646247"/>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18" y="2206179"/>
            <a:ext cx="11663777" cy="1723325"/>
          </a:xfrm>
          <a:prstGeom prst="rect">
            <a:avLst/>
          </a:prstGeom>
        </p:spPr>
        <p:txBody>
          <a:bodyPr wrap="square">
            <a:spAutoFit/>
          </a:bodyPr>
          <a:lstStyle/>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1944" y="1557036"/>
            <a:ext cx="11634340" cy="400058"/>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18" y="838539"/>
            <a:ext cx="11663777" cy="646247"/>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18" y="1917030"/>
            <a:ext cx="11663777" cy="280040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21" indent="-285721">
              <a:buFont typeface="Arial" panose="020B0604020202020204" pitchFamily="34" charset="0"/>
              <a:buChar char="•"/>
            </a:pPr>
            <a:endParaRPr lang="en-US" dirty="0">
              <a:latin typeface="Liberation Mono"/>
            </a:endParaRPr>
          </a:p>
          <a:p>
            <a:pPr marL="285721" indent="-285721">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18" y="838538"/>
            <a:ext cx="11663777"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18" y="1917029"/>
            <a:ext cx="11663777" cy="144636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553" y="3276620"/>
            <a:ext cx="865830" cy="369284"/>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20" y="193683"/>
            <a:ext cx="11447781" cy="8308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19" y="907528"/>
          <a:ext cx="11807774" cy="4478142"/>
        </p:xfrm>
        <a:graphic>
          <a:graphicData uri="http://schemas.openxmlformats.org/drawingml/2006/table">
            <a:tbl>
              <a:tblPr firstRow="1" bandRow="1">
                <a:tableStyleId>{7E9639D4-E3E2-4D34-9284-5A2195B3D0D7}</a:tableStyleId>
              </a:tblPr>
              <a:tblGrid>
                <a:gridCol w="5543894">
                  <a:extLst>
                    <a:ext uri="{9D8B030D-6E8A-4147-A177-3AD203B41FA5}">
                      <a16:colId xmlns:a16="http://schemas.microsoft.com/office/drawing/2014/main" val="20000"/>
                    </a:ext>
                  </a:extLst>
                </a:gridCol>
                <a:gridCol w="6263880">
                  <a:extLst>
                    <a:ext uri="{9D8B030D-6E8A-4147-A177-3AD203B41FA5}">
                      <a16:colId xmlns:a16="http://schemas.microsoft.com/office/drawing/2014/main" val="20001"/>
                    </a:ext>
                  </a:extLst>
                </a:gridCol>
              </a:tblGrid>
              <a:tr h="442325">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marL="91428" marR="91428" marT="45714" marB="45714">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marL="91428" marR="91428" marT="45714" marB="45714">
                    <a:solidFill>
                      <a:srgbClr val="006C86"/>
                    </a:solidFill>
                  </a:tcPr>
                </a:tc>
                <a:extLst>
                  <a:ext uri="{0D108BD9-81ED-4DB2-BD59-A6C34878D82A}">
                    <a16:rowId xmlns:a16="http://schemas.microsoft.com/office/drawing/2014/main" val="10000"/>
                  </a:ext>
                </a:extLst>
              </a:tr>
              <a:tr h="605711">
                <a:tc>
                  <a:txBody>
                    <a:bodyPr/>
                    <a:lstStyle/>
                    <a:p>
                      <a:pPr fontAlgn="t"/>
                      <a:r>
                        <a:rPr kumimoji="0" lang="en-IN" sz="1800" kern="1200" dirty="0">
                          <a:solidFill>
                            <a:srgbClr val="0077AA"/>
                          </a:solidFill>
                          <a:latin typeface="Liberation Mono"/>
                          <a:ea typeface="+mn-ea"/>
                          <a:cs typeface="+mn-cs"/>
                        </a:rPr>
                        <a:t>-&gt;</a:t>
                      </a:r>
                    </a:p>
                  </a:txBody>
                  <a:tcPr marL="76190" marR="76190" marT="76190" marB="76190" anchor="ctr"/>
                </a:tc>
                <a:tc>
                  <a:txBody>
                    <a:bodyPr/>
                    <a:lstStyle/>
                    <a:p>
                      <a:pPr fontAlgn="base"/>
                      <a:r>
                        <a:rPr kumimoji="0" lang="en-US" sz="1800" b="0" i="0" kern="1200" dirty="0">
                          <a:solidFill>
                            <a:schemeClr val="tx1"/>
                          </a:solidFill>
                          <a:effectLst/>
                          <a:latin typeface="Liberation Mono"/>
                          <a:ea typeface="+mn-ea"/>
                          <a:cs typeface="+mn-cs"/>
                        </a:rPr>
                        <a:t>Return value from JSON column after evaluating path; equivalent to JSON_EXTRACT().</a:t>
                      </a:r>
                    </a:p>
                  </a:txBody>
                  <a:tcPr marL="28571" marR="28571" marT="28571" marB="28571"/>
                </a:tc>
                <a:extLst>
                  <a:ext uri="{0D108BD9-81ED-4DB2-BD59-A6C34878D82A}">
                    <a16:rowId xmlns:a16="http://schemas.microsoft.com/office/drawing/2014/main" val="1497284422"/>
                  </a:ext>
                </a:extLst>
              </a:tr>
              <a:tr h="70094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fontAlgn="t"/>
                      <a:r>
                        <a:rPr kumimoji="0" lang="en-US" sz="1800" b="0" i="0" kern="1200" dirty="0">
                          <a:solidFill>
                            <a:schemeClr val="tx1"/>
                          </a:solidFill>
                          <a:effectLst/>
                          <a:latin typeface="Liberation Mono"/>
                          <a:ea typeface="+mn-ea"/>
                          <a:cs typeface="+mn-cs"/>
                        </a:rPr>
                        <a:t>Return value from JSON column after evaluating path and unquoting the result.</a:t>
                      </a:r>
                      <a:endParaRPr kumimoji="0" lang="en-IN" sz="1800" b="0" i="0" kern="1200" dirty="0">
                        <a:solidFill>
                          <a:schemeClr val="tx1"/>
                        </a:solidFill>
                        <a:effectLst/>
                        <a:latin typeface="Liberation Mono"/>
                        <a:ea typeface="+mn-ea"/>
                        <a:cs typeface="+mn-cs"/>
                      </a:endParaRPr>
                    </a:p>
                  </a:txBody>
                  <a:tcPr marL="76190" marR="76190" marT="76190" marB="76190"/>
                </a:tc>
                <a:extLst>
                  <a:ext uri="{0D108BD9-81ED-4DB2-BD59-A6C34878D82A}">
                    <a16:rowId xmlns:a16="http://schemas.microsoft.com/office/drawing/2014/main" val="245688998"/>
                  </a:ext>
                </a:extLst>
              </a:tr>
              <a:tr h="700949">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190" marR="76190" marT="76190" marB="76190"/>
                </a:tc>
                <a:extLst>
                  <a:ext uri="{0D108BD9-81ED-4DB2-BD59-A6C34878D82A}">
                    <a16:rowId xmlns:a16="http://schemas.microsoft.com/office/drawing/2014/main" val="304551948"/>
                  </a:ext>
                </a:extLst>
              </a:tr>
              <a:tr h="700949">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fontAlgn="t"/>
                      <a:r>
                        <a:rPr kumimoji="0" lang="en-US" sz="1800"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190" marR="76190" marT="76190" marB="76190"/>
                </a:tc>
                <a:extLst>
                  <a:ext uri="{0D108BD9-81ED-4DB2-BD59-A6C34878D82A}">
                    <a16:rowId xmlns:a16="http://schemas.microsoft.com/office/drawing/2014/main" val="10001"/>
                  </a:ext>
                </a:extLst>
              </a:tr>
              <a:tr h="442325">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fontAlgn="t"/>
                      <a:r>
                        <a:rPr kumimoji="0" lang="en-IN" sz="1800" b="0" i="0" kern="1200" dirty="0">
                          <a:solidFill>
                            <a:schemeClr val="tx1"/>
                          </a:solidFill>
                          <a:effectLst/>
                          <a:latin typeface="Liberation Mono"/>
                          <a:ea typeface="+mn-ea"/>
                          <a:cs typeface="+mn-cs"/>
                        </a:rPr>
                        <a:t>Create JSON object.</a:t>
                      </a:r>
                    </a:p>
                  </a:txBody>
                  <a:tcPr marL="76190" marR="76190" marT="76190" marB="76190"/>
                </a:tc>
                <a:extLst>
                  <a:ext uri="{0D108BD9-81ED-4DB2-BD59-A6C34878D82A}">
                    <a16:rowId xmlns:a16="http://schemas.microsoft.com/office/drawing/2014/main" val="10002"/>
                  </a:ext>
                </a:extLst>
              </a:tr>
              <a:tr h="442325">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3039528155"/>
                  </a:ext>
                </a:extLst>
              </a:tr>
              <a:tr h="442325">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19" y="908712"/>
          <a:ext cx="11808296" cy="3096275"/>
        </p:xfrm>
        <a:graphic>
          <a:graphicData uri="http://schemas.openxmlformats.org/drawingml/2006/table">
            <a:tbl>
              <a:tblPr firstRow="1" bandRow="1">
                <a:tableStyleId>{7E9639D4-E3E2-4D34-9284-5A2195B3D0D7}</a:tableStyleId>
              </a:tblPr>
              <a:tblGrid>
                <a:gridCol w="5544416">
                  <a:extLst>
                    <a:ext uri="{9D8B030D-6E8A-4147-A177-3AD203B41FA5}">
                      <a16:colId xmlns:a16="http://schemas.microsoft.com/office/drawing/2014/main" val="20000"/>
                    </a:ext>
                  </a:extLst>
                </a:gridCol>
                <a:gridCol w="6263880">
                  <a:extLst>
                    <a:ext uri="{9D8B030D-6E8A-4147-A177-3AD203B41FA5}">
                      <a16:colId xmlns:a16="http://schemas.microsoft.com/office/drawing/2014/main" val="20001"/>
                    </a:ext>
                  </a:extLst>
                </a:gridCol>
              </a:tblGrid>
              <a:tr h="442325">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marL="91428" marR="91428" marT="45714" marB="45714">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marL="91428" marR="91428" marT="45714" marB="45714">
                    <a:solidFill>
                      <a:srgbClr val="006C86"/>
                    </a:solidFill>
                  </a:tcPr>
                </a:tc>
                <a:extLst>
                  <a:ext uri="{0D108BD9-81ED-4DB2-BD59-A6C34878D82A}">
                    <a16:rowId xmlns:a16="http://schemas.microsoft.com/office/drawing/2014/main" val="10000"/>
                  </a:ext>
                </a:extLst>
              </a:tr>
              <a:tr h="442325">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algn="l" fontAlgn="base"/>
                      <a:r>
                        <a:rPr kumimoji="0" lang="fr-FR" sz="1800"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sz="1800" b="0" i="0" kern="1200" dirty="0">
                        <a:solidFill>
                          <a:schemeClr val="tx1"/>
                        </a:solidFill>
                        <a:effectLst/>
                        <a:latin typeface="Liberation Mono"/>
                        <a:ea typeface="+mn-ea"/>
                        <a:cs typeface="+mn-cs"/>
                      </a:endParaRPr>
                    </a:p>
                  </a:txBody>
                  <a:tcPr marL="28571" marR="28571" marT="28571" marB="28571"/>
                </a:tc>
                <a:extLst>
                  <a:ext uri="{0D108BD9-81ED-4DB2-BD59-A6C34878D82A}">
                    <a16:rowId xmlns:a16="http://schemas.microsoft.com/office/drawing/2014/main" val="1497284422"/>
                  </a:ext>
                </a:extLst>
              </a:tr>
              <a:tr h="442325">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1" marR="28571" marT="28571" marB="28571"/>
                </a:tc>
                <a:extLst>
                  <a:ext uri="{0D108BD9-81ED-4DB2-BD59-A6C34878D82A}">
                    <a16:rowId xmlns:a16="http://schemas.microsoft.com/office/drawing/2014/main" val="10005"/>
                  </a:ext>
                </a:extLst>
              </a:tr>
              <a:tr h="442325">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6"/>
                  </a:ext>
                </a:extLst>
              </a:tr>
              <a:tr h="442325">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7"/>
                  </a:ext>
                </a:extLst>
              </a:tr>
              <a:tr h="442325">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8"/>
                  </a:ext>
                </a:extLst>
              </a:tr>
              <a:tr h="442325">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12" y="1413039"/>
            <a:ext cx="11276690" cy="830889"/>
          </a:xfrm>
          <a:prstGeom prst="rect">
            <a:avLst/>
          </a:prstGeom>
        </p:spPr>
        <p:txBody>
          <a:bodyPr wrap="square">
            <a:spAutoFit/>
          </a:bodyPr>
          <a:lstStyle/>
          <a:p>
            <a:r>
              <a:rPr lang="en-US" sz="2000" dirty="0">
                <a:solidFill>
                  <a:srgbClr val="DD4A68"/>
                </a:solidFill>
                <a:latin typeface="Liberation Mono"/>
              </a:rPr>
              <a:t>JSON_SET</a:t>
            </a:r>
            <a:r>
              <a:rPr lang="en-US" sz="2000" dirty="0">
                <a:solidFill>
                  <a:srgbClr val="999999"/>
                </a:solidFill>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dirty="0">
                <a:latin typeface="Liberation Mono"/>
              </a:rPr>
              <a:t>. . .</a:t>
            </a:r>
            <a:r>
              <a:rPr lang="en-US" sz="2000" dirty="0">
                <a:solidFill>
                  <a:srgbClr val="669900"/>
                </a:solidFill>
                <a:latin typeface="Liberation Mono"/>
              </a:rPr>
              <a:t> </a:t>
            </a:r>
            <a:r>
              <a:rPr lang="en-US" sz="2000" dirty="0">
                <a:solidFill>
                  <a:srgbClr val="999999"/>
                </a:solidFill>
                <a:latin typeface="Liberation Mono"/>
              </a:rPr>
              <a:t>)</a:t>
            </a:r>
            <a:endParaRPr lang="en-US" sz="2000" dirty="0">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dirty="0">
                <a:latin typeface="Liberation Mono"/>
              </a:rPr>
              <a:t>. . .</a:t>
            </a:r>
            <a:r>
              <a:rPr lang="en-US" sz="2000" dirty="0">
                <a:solidFill>
                  <a:srgbClr val="669900"/>
                </a:solidFill>
                <a:latin typeface="Liberation Mono"/>
              </a:rPr>
              <a:t> </a:t>
            </a:r>
            <a:r>
              <a:rPr lang="en-US" sz="2000" dirty="0">
                <a:solidFill>
                  <a:srgbClr val="999999"/>
                </a:solidFill>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11" y="4236659"/>
            <a:ext cx="11540538" cy="212338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21" indent="-285721">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IN" sz="800" dirty="0">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21" indent="-285721">
              <a:buFont typeface="Arial" panose="020B0604020202020204" pitchFamily="34" charset="0"/>
              <a:buChar char="•"/>
            </a:pPr>
            <a:endParaRPr lang="en-US" dirty="0">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463" y="2493018"/>
            <a:ext cx="11567632" cy="1477136"/>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397" y="46807"/>
            <a:ext cx="9141620"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56" y="405058"/>
            <a:ext cx="5945251" cy="646247"/>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56" y="3945763"/>
            <a:ext cx="5945251" cy="923210"/>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20" y="1053046"/>
            <a:ext cx="11879773"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4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4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400" dirty="0">
              <a:latin typeface="Liberation Mono"/>
            </a:endParaRPr>
          </a:p>
          <a:p>
            <a:pPr marL="285721" indent="-285721">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56" y="3788993"/>
            <a:ext cx="11633142"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55" y="4940971"/>
            <a:ext cx="11879772" cy="1661777"/>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6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6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0" y="-66999"/>
            <a:ext cx="671649" cy="400058"/>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2558" y="53188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869160"/>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13" name="Rectangle 12">
            <a:extLst>
              <a:ext uri="{FF2B5EF4-FFF2-40B4-BE49-F238E27FC236}">
                <a16:creationId xmlns:a16="http://schemas.microsoft.com/office/drawing/2014/main" id="{DD230A93-B8DC-4CFD-908A-09EEC19CC00B}"/>
              </a:ext>
            </a:extLst>
          </p:cNvPr>
          <p:cNvSpPr/>
          <p:nvPr/>
        </p:nvSpPr>
        <p:spPr>
          <a:xfrm>
            <a:off x="262558" y="799587"/>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110510"/>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34415"/>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3203750"/>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3133694"/>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17" y="130743"/>
            <a:ext cx="11735776" cy="400058"/>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285" y="3124240"/>
            <a:ext cx="7991847" cy="407431"/>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499" y="4038084"/>
            <a:ext cx="11735776" cy="8308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866" indent="-342866">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866" indent="-342866">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UUID values in MySQL are </a:t>
            </a:r>
            <a:r>
              <a:rPr lang="en-US" b="1" dirty="0">
                <a:solidFill>
                  <a:srgbClr val="000000"/>
                </a:solidFill>
                <a:latin typeface="Arial" panose="020B0604020202020204" pitchFamily="34" charset="0"/>
                <a:cs typeface="Arial" panose="020B0604020202020204" pitchFamily="34" charset="0"/>
              </a:rPr>
              <a:t>unique</a:t>
            </a:r>
            <a:r>
              <a:rPr lang="en-US" dirty="0">
                <a:solidFill>
                  <a:srgbClr val="000000"/>
                </a:solidFill>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12" y="5588959"/>
            <a:ext cx="8836898"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A5A0DB01-EE57-495D-901E-7E9FC15EAF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A82F50A-C849-40DA-9839-5BE400BFDAC5}"/>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563347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65719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595783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735975"/>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448"/>
            <a:ext cx="9142809" cy="584699"/>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19" y="693052"/>
            <a:ext cx="6191882" cy="6001643"/>
          </a:xfrm>
          <a:prstGeom prst="rect">
            <a:avLst/>
          </a:prstGeom>
          <a:noFill/>
        </p:spPr>
        <p:txBody>
          <a:bodyPr wrap="square">
            <a:spAutoFit/>
          </a:bodyPr>
          <a:lstStyle/>
          <a:p>
            <a:pPr marL="457154" indent="-457154">
              <a:buFont typeface="+mj-lt"/>
              <a:buAutoNum type="arabicPeriod"/>
            </a:pPr>
            <a:r>
              <a:rPr lang="en-IN" sz="2200" b="1" i="1" dirty="0">
                <a:solidFill>
                  <a:schemeClr val="accent6">
                    <a:lumMod val="50000"/>
                  </a:schemeClr>
                </a:solidFill>
                <a:latin typeface="Liberation Mono"/>
              </a:rPr>
              <a:t>arithmetic_operators: </a:t>
            </a:r>
          </a:p>
          <a:p>
            <a:pPr marL="450805"/>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2"/>
            </a:pPr>
            <a:r>
              <a:rPr lang="en-IN" sz="2200" b="1" i="1" dirty="0">
                <a:solidFill>
                  <a:schemeClr val="accent6">
                    <a:lumMod val="50000"/>
                  </a:schemeClr>
                </a:solidFill>
                <a:latin typeface="Liberation Mono"/>
              </a:rPr>
              <a:t>comparison_operator:</a:t>
            </a:r>
            <a:r>
              <a:rPr lang="en-IN" sz="2200" b="1" i="1" dirty="0">
                <a:solidFill>
                  <a:schemeClr val="accent6">
                    <a:lumMod val="75000"/>
                  </a:schemeClr>
                </a:solidFill>
                <a:latin typeface="Liberation Mono"/>
              </a:rPr>
              <a:t> </a:t>
            </a:r>
          </a:p>
          <a:p>
            <a:pPr marL="531760"/>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&lt;=&gt;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p>
          <a:p>
            <a:endParaRPr lang="en-US" sz="800" dirty="0">
              <a:solidFill>
                <a:schemeClr val="accent6">
                  <a:lumMod val="75000"/>
                </a:schemeClr>
              </a:solidFill>
              <a:latin typeface="Liberation Mono"/>
            </a:endParaRPr>
          </a:p>
          <a:p>
            <a:pPr marL="450805" indent="-450805">
              <a:buFont typeface="+mj-lt"/>
              <a:buAutoNum type="arabicPeriod" startAt="3"/>
            </a:pPr>
            <a:r>
              <a:rPr lang="en-US" sz="2200" b="1" i="1" dirty="0">
                <a:solidFill>
                  <a:schemeClr val="accent6">
                    <a:lumMod val="50000"/>
                  </a:schemeClr>
                </a:solidFill>
                <a:latin typeface="Liberation Mono"/>
              </a:rPr>
              <a:t>boolean_ predicate:</a:t>
            </a:r>
          </a:p>
          <a:p>
            <a:pPr marL="531760"/>
            <a:r>
              <a:rPr lang="en-US" sz="2000" dirty="0">
                <a:solidFill>
                  <a:srgbClr val="A67F59"/>
                </a:solidFill>
                <a:latin typeface="Liberation Mono"/>
              </a:rPr>
              <a:t>IS</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0055"/>
                </a:solidFill>
                <a:latin typeface="Liberation Mono"/>
              </a:rPr>
              <a:t>NULL</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A67F59"/>
                </a:solidFill>
                <a:latin typeface="Liberation Mono"/>
              </a:rPr>
              <a:t>&lt;=&gt;</a:t>
            </a:r>
            <a:r>
              <a:rPr lang="en-US" sz="2000" dirty="0">
                <a:solidFill>
                  <a:srgbClr val="000000"/>
                </a:solidFill>
                <a:latin typeface="Liberation Mono"/>
              </a:rPr>
              <a:t> </a:t>
            </a:r>
            <a:r>
              <a:rPr lang="en-US" sz="2000" i="1" dirty="0">
                <a:solidFill>
                  <a:srgbClr val="000000"/>
                </a:solidFill>
                <a:latin typeface="Liberation Mono"/>
              </a:rPr>
              <a:t>null</a:t>
            </a:r>
            <a:endParaRPr lang="en-IN" sz="2000" dirty="0"/>
          </a:p>
          <a:p>
            <a:endParaRPr lang="en-US" sz="800" dirty="0">
              <a:solidFill>
                <a:schemeClr val="accent6">
                  <a:lumMod val="75000"/>
                </a:schemeClr>
              </a:solidFill>
              <a:latin typeface="Liberation Mono"/>
            </a:endParaRPr>
          </a:p>
          <a:p>
            <a:pPr marL="457154" indent="-457154">
              <a:buFont typeface="+mj-lt"/>
              <a:buAutoNum type="arabicPeriod" startAt="4"/>
            </a:pPr>
            <a:r>
              <a:rPr lang="en-US" sz="2200" b="1" i="1" dirty="0">
                <a:solidFill>
                  <a:schemeClr val="accent6">
                    <a:lumMod val="50000"/>
                  </a:schemeClr>
                </a:solidFill>
                <a:latin typeface="Liberation Mono"/>
              </a:rPr>
              <a:t>predicate</a:t>
            </a:r>
            <a:r>
              <a:rPr lang="en-US" sz="2200" b="1" dirty="0">
                <a:solidFill>
                  <a:schemeClr val="accent6">
                    <a:lumMod val="50000"/>
                  </a:schemeClr>
                </a:solidFill>
                <a:latin typeface="Liberation Mono"/>
              </a:rPr>
              <a:t>: </a:t>
            </a:r>
          </a:p>
          <a:p>
            <a:pPr marL="531760"/>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LIKE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ESCAPE</a:t>
            </a:r>
            <a:r>
              <a:rPr lang="en-US" sz="2000" dirty="0">
                <a:solidFill>
                  <a:srgbClr val="000000"/>
                </a:solidFill>
                <a:latin typeface="Liberation Mono"/>
              </a:rPr>
              <a:t> </a:t>
            </a:r>
            <a:r>
              <a:rPr lang="en-US" sz="2000" i="1" dirty="0">
                <a:solidFill>
                  <a:srgbClr val="000000"/>
                </a:solidFill>
                <a:latin typeface="Liberation Mono"/>
              </a:rPr>
              <a:t>char</a:t>
            </a:r>
            <a:r>
              <a:rPr lang="en-US" sz="2000" dirty="0">
                <a:solidFill>
                  <a:srgbClr val="999999"/>
                </a:solidFill>
                <a:latin typeface="Liberation Mono"/>
              </a:rPr>
              <a:t>] </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 </a:t>
            </a:r>
            <a:r>
              <a:rPr lang="en-US" sz="2000" dirty="0">
                <a:solidFill>
                  <a:srgbClr val="999999"/>
                </a:solidFill>
                <a:latin typeface="Liberation Mono"/>
              </a:rPr>
              <a:t>(</a:t>
            </a:r>
            <a:r>
              <a:rPr lang="en-US" sz="2000" i="1" dirty="0">
                <a:solidFill>
                  <a:srgbClr val="000000"/>
                </a:solidFill>
                <a:latin typeface="Liberation Mono"/>
              </a:rPr>
              <a:t>expr1, expr2, . . .</a:t>
            </a:r>
            <a:r>
              <a:rPr lang="en-US" sz="2000" dirty="0">
                <a:solidFill>
                  <a:srgbClr val="999999"/>
                </a:solidFill>
                <a:latin typeface="Liberation Mono"/>
              </a:rPr>
              <a:t> )</a:t>
            </a:r>
            <a:endParaRPr lang="en-US" sz="2000" dirty="0">
              <a:solidFill>
                <a:srgbClr val="000000"/>
              </a:solidFill>
              <a:latin typeface="Liberation Mono"/>
            </a:endParaRPr>
          </a:p>
          <a:p>
            <a:pPr marL="723828"/>
            <a:r>
              <a:rPr lang="en-US" sz="2000" dirty="0">
                <a:solidFill>
                  <a:srgbClr val="A67F59"/>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a:t>
            </a:r>
            <a:r>
              <a:rPr lang="en-US" sz="2000" dirty="0">
                <a:solidFill>
                  <a:srgbClr val="000000"/>
                </a:solidFill>
                <a:latin typeface="Liberation Mono"/>
              </a:rPr>
              <a:t> </a:t>
            </a:r>
            <a:r>
              <a:rPr lang="en-US" sz="2000" dirty="0">
                <a:solidFill>
                  <a:srgbClr val="999999"/>
                </a:solidFill>
                <a:latin typeface="Liberation Mono"/>
              </a:rPr>
              <a:t>(</a:t>
            </a:r>
            <a:r>
              <a:rPr lang="en-US" sz="2000" i="1" dirty="0">
                <a:solidFill>
                  <a:srgbClr val="000000"/>
                </a:solidFill>
                <a:latin typeface="Liberation Mono"/>
              </a:rPr>
              <a:t>subquery</a:t>
            </a:r>
            <a:r>
              <a:rPr lang="en-US" sz="2000" dirty="0">
                <a:solidFill>
                  <a:srgbClr val="999999"/>
                </a:solidFill>
                <a:latin typeface="Liberation Mono"/>
              </a:rPr>
              <a:t>)</a:t>
            </a:r>
            <a:endParaRPr lang="en-US" sz="2000" dirty="0">
              <a:solidFill>
                <a:srgbClr val="000000"/>
              </a:solidFill>
              <a:latin typeface="Liberation Mono"/>
            </a:endParaRP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BETWEEN</a:t>
            </a:r>
            <a:r>
              <a:rPr lang="en-US" sz="2000" dirty="0">
                <a:solidFill>
                  <a:srgbClr val="000000"/>
                </a:solidFill>
                <a:latin typeface="Liberation Mono"/>
              </a:rPr>
              <a:t> </a:t>
            </a:r>
            <a:r>
              <a:rPr lang="en-US" sz="2000" i="1" dirty="0">
                <a:solidFill>
                  <a:srgbClr val="000000"/>
                </a:solidFill>
                <a:latin typeface="Liberation Mono"/>
              </a:rPr>
              <a:t>expr1 </a:t>
            </a:r>
            <a:r>
              <a:rPr lang="en-US" sz="2000" dirty="0">
                <a:solidFill>
                  <a:srgbClr val="0077AA"/>
                </a:solidFill>
                <a:latin typeface="Liberation Mono"/>
              </a:rPr>
              <a:t>AND</a:t>
            </a:r>
            <a:r>
              <a:rPr lang="en-US" sz="2000" i="1" dirty="0">
                <a:solidFill>
                  <a:srgbClr val="000000"/>
                </a:solidFill>
                <a:latin typeface="Liberation Mono"/>
              </a:rPr>
              <a:t> expr2</a:t>
            </a:r>
          </a:p>
          <a:p>
            <a:endParaRPr lang="en-US" sz="800" dirty="0">
              <a:solidFill>
                <a:srgbClr val="999999"/>
              </a:solidFill>
              <a:latin typeface="Liberation Mono"/>
            </a:endParaRPr>
          </a:p>
          <a:p>
            <a:pPr marL="450805" indent="-450805">
              <a:buFont typeface="+mj-lt"/>
              <a:buAutoNum type="arabicPeriod" startAt="5"/>
            </a:pPr>
            <a:r>
              <a:rPr lang="en-IN" sz="2200" b="1" i="1" dirty="0">
                <a:solidFill>
                  <a:schemeClr val="accent6">
                    <a:lumMod val="50000"/>
                  </a:schemeClr>
                </a:solidFill>
                <a:latin typeface="Liberation Mono"/>
              </a:rPr>
              <a:t>logical_operators</a:t>
            </a:r>
          </a:p>
          <a:p>
            <a:pPr marL="536521"/>
            <a:r>
              <a:rPr lang="en-IN" sz="2000" dirty="0">
                <a:solidFill>
                  <a:srgbClr val="A67F59"/>
                </a:solidFill>
                <a:latin typeface="Liberation Mono"/>
              </a:rPr>
              <a:t>AND</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&amp;&amp;</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6"/>
            </a:pPr>
            <a:r>
              <a:rPr lang="en-IN" sz="2200" b="1" i="1" dirty="0">
                <a:solidFill>
                  <a:schemeClr val="accent6">
                    <a:lumMod val="50000"/>
                  </a:schemeClr>
                </a:solidFill>
                <a:latin typeface="Liberation Mono"/>
              </a:rPr>
              <a:t>assignment _operator</a:t>
            </a:r>
          </a:p>
          <a:p>
            <a:pPr marL="531760"/>
            <a:r>
              <a:rPr lang="en-US" sz="2000" dirty="0">
                <a:solidFill>
                  <a:srgbClr val="A67F5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0000"/>
                </a:solidFill>
                <a:latin typeface="Liberation Mono"/>
              </a:rPr>
              <a:t>assignment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A67F59"/>
                </a:solidFill>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217" y="530192"/>
            <a:ext cx="5039904" cy="738568"/>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3193" y="1494892"/>
            <a:ext cx="5039904" cy="3046591"/>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dirty="0">
                <a:solidFill>
                  <a:srgbClr val="999999"/>
                </a:solidFill>
                <a:latin typeface="Liberation Mono"/>
              </a:rPr>
              <a:t> [</a:t>
            </a:r>
            <a:r>
              <a:rPr lang="en-US" sz="2200" dirty="0">
                <a:solidFill>
                  <a:srgbClr val="A67F59"/>
                </a:solidFill>
                <a:latin typeface="Liberation Mono"/>
              </a:rPr>
              <a:t>NOT</a:t>
            </a:r>
            <a:r>
              <a:rPr lang="en-US" sz="2200" dirty="0">
                <a:solidFill>
                  <a:srgbClr val="999999"/>
                </a:solidFill>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154" indent="-457154">
              <a:buFont typeface="+mj-lt"/>
              <a:buAutoNum type="arabicPeriod"/>
            </a:pPr>
            <a:endParaRPr lang="en-IN" sz="600" i="1" dirty="0">
              <a:solidFill>
                <a:srgbClr val="990055"/>
              </a:solidFill>
              <a:latin typeface="Liberation Mono"/>
            </a:endParaRPr>
          </a:p>
          <a:p>
            <a:pPr marL="457154" indent="-457154">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dirty="0">
                <a:solidFill>
                  <a:srgbClr val="999999"/>
                </a:solidFill>
                <a:latin typeface="Liberation Mono"/>
              </a:rPr>
              <a:t>[</a:t>
            </a:r>
            <a:r>
              <a:rPr lang="en-US" sz="2200" dirty="0">
                <a:solidFill>
                  <a:srgbClr val="A67F59"/>
                </a:solidFill>
                <a:latin typeface="Liberation Mono"/>
              </a:rPr>
              <a:t>NOT</a:t>
            </a:r>
            <a:r>
              <a:rPr lang="en-US" sz="2200" dirty="0">
                <a:solidFill>
                  <a:srgbClr val="999999"/>
                </a:solidFill>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154" indent="-457154">
              <a:buFont typeface="+mj-lt"/>
              <a:buAutoNum type="arabicPeriod"/>
            </a:pPr>
            <a:endParaRPr lang="en-IN" sz="600" dirty="0">
              <a:solidFill>
                <a:srgbClr val="669900"/>
              </a:solidFill>
              <a:latin typeface="Liberation Mono"/>
            </a:endParaRPr>
          </a:p>
          <a:p>
            <a:pPr marL="457154" indent="-457154">
              <a:buFont typeface="+mj-lt"/>
              <a:buAutoNum type="arabicPeriod"/>
            </a:pP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A67F59"/>
                </a:solidFill>
                <a:latin typeface="Liberation Mono"/>
              </a:rPr>
              <a:t>AND</a:t>
            </a:r>
            <a:r>
              <a:rPr lang="en-IN" sz="2200" dirty="0">
                <a:solidFill>
                  <a:srgbClr val="000000"/>
                </a:solidFill>
                <a:latin typeface="Liberation Mono"/>
              </a:rPr>
              <a:t> </a:t>
            </a:r>
            <a:r>
              <a:rPr lang="en-IN" sz="2200" i="1" dirty="0">
                <a:solidFill>
                  <a:srgbClr val="000000"/>
                </a:solidFill>
                <a:latin typeface="Liberation Mono"/>
              </a:rPr>
              <a:t>expr</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3193" y="4724976"/>
            <a:ext cx="5039904" cy="76934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dirty="0">
                <a:solidFill>
                  <a:srgbClr val="669900"/>
                </a:solidFill>
                <a:latin typeface="Liberation Mono"/>
              </a:rPr>
              <a:t>3</a:t>
            </a:r>
            <a:endParaRPr lang="en-IN" dirty="0">
              <a:latin typeface="Liberation Mono"/>
            </a:endParaRP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4185" y="5677808"/>
            <a:ext cx="4607912" cy="861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AND has higher precedence than OR.</a:t>
            </a:r>
            <a:endParaRPr lang="en-IN"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617585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9262611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43686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8262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99836314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219798316"/>
      </p:ext>
    </p:extLst>
  </p:cSld>
  <p:clrMapOvr>
    <a:masterClrMapping/>
  </p:clrMapOvr>
  <p:transition spd="slow"/>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409962608"/>
      </p:ext>
    </p:extLst>
  </p:cSld>
  <p:clrMapOvr>
    <a:masterClrMapping/>
  </p:clrMapOvr>
  <p:transition spd="slow"/>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99902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369042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8824922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673303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34241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0599043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989582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686141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21906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6196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881584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4072258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30695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069603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47568213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80728250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46452228"/>
              </p:ext>
            </p:extLst>
          </p:nvPr>
        </p:nvGraphicFramePr>
        <p:xfrm>
          <a:off x="335316" y="1643792"/>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1889291340"/>
              </p:ext>
            </p:extLst>
          </p:nvPr>
        </p:nvGraphicFramePr>
        <p:xfrm>
          <a:off x="335316" y="4970168"/>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12" name="TextBox 11">
            <a:extLst>
              <a:ext uri="{FF2B5EF4-FFF2-40B4-BE49-F238E27FC236}">
                <a16:creationId xmlns:a16="http://schemas.microsoft.com/office/drawing/2014/main" id="{F841B54E-F0D2-49EB-BE4C-6F87BCE978FC}"/>
              </a:ext>
            </a:extLst>
          </p:cNvPr>
          <p:cNvSpPr txBox="1"/>
          <p:nvPr/>
        </p:nvSpPr>
        <p:spPr>
          <a:xfrm>
            <a:off x="7443106" y="527651"/>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20000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30000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35492117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a:t>
            </a:r>
            <a:r>
              <a:rPr lang="en-US" dirty="0">
                <a:solidFill>
                  <a:srgbClr val="DD4A68"/>
                </a:solidFill>
                <a:latin typeface="Liberation Mono"/>
              </a:rPr>
              <a:t>OR</a:t>
            </a:r>
            <a:r>
              <a:rPr lang="en-US" dirty="0">
                <a:latin typeface="Arial" panose="020B0604020202020204" pitchFamily="34" charset="0"/>
              </a:rPr>
              <a:t>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DD4A68"/>
                </a:solidFill>
                <a:latin typeface="Liberation Mono"/>
              </a:rPr>
              <a:t>OR</a:t>
            </a:r>
            <a:r>
              <a:rPr lang="en-US" dirty="0">
                <a:latin typeface="Liberation Mono"/>
                <a:ea typeface="Times New Roman" panose="02020603050405020304" pitchFamily="18" charset="0"/>
              </a:rPr>
              <a:t> job = </a:t>
            </a:r>
            <a:r>
              <a:rPr lang="en-US" dirty="0">
                <a:solidFill>
                  <a:srgbClr val="669900"/>
                </a:solidFill>
                <a:latin typeface="Liberation Mono"/>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DD4A68"/>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a:t>
            </a:r>
            <a:r>
              <a:rPr lang="en-IN" dirty="0">
                <a:solidFill>
                  <a:schemeClr val="accent6">
                    <a:lumMod val="75000"/>
                  </a:schemeClr>
                </a:solidFill>
                <a:latin typeface="Liberation Mono"/>
              </a:rPr>
              <a:t>TRUE</a:t>
            </a:r>
            <a:r>
              <a:rPr lang="en-US" dirty="0">
                <a:latin typeface="Liberation Mono"/>
                <a:ea typeface="Times New Roman" panose="02020603050405020304" pitchFamily="18" charset="0"/>
              </a:rPr>
              <a:t>;</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chemeClr val="accent6">
                    <a:lumMod val="50000"/>
                  </a:schemeClr>
                </a:solidFill>
                <a:latin typeface="Liberation Mono"/>
                <a:cs typeface="Times New Roman" panose="02020603050405020304" pitchFamily="18" charset="0"/>
              </a:rPr>
              <a:t>BETWEEN</a:t>
            </a:r>
            <a:r>
              <a:rPr lang="en-US" dirty="0">
                <a:latin typeface="Liberation Mono"/>
                <a:ea typeface="Times New Roman" panose="02020603050405020304" pitchFamily="18" charset="0"/>
              </a:rPr>
              <a:t> 1000 </a:t>
            </a:r>
            <a:r>
              <a:rPr lang="en-US" dirty="0">
                <a:solidFill>
                  <a:schemeClr val="accent6">
                    <a:lumMod val="50000"/>
                  </a:schemeClr>
                </a:solidFill>
                <a:latin typeface="Liberation Mono"/>
                <a:cs typeface="Times New Roman" panose="02020603050405020304" pitchFamily="18" charset="0"/>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combining and &amp; or - where</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542" y="1989027"/>
            <a:ext cx="10641566" cy="1692771"/>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543" y="755590"/>
            <a:ext cx="11059327" cy="98475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b="1" dirty="0">
                <a:solidFill>
                  <a:schemeClr val="tx1">
                    <a:lumMod val="85000"/>
                    <a:lumOff val="15000"/>
                  </a:schemeClr>
                </a:solidFill>
                <a:latin typeface="Arial" panose="020B0604020202020204" pitchFamily="34" charset="0"/>
                <a:cs typeface="Arial" panose="020B0604020202020204" pitchFamily="34" charset="0"/>
              </a:rPr>
              <a:t>AND</a:t>
            </a:r>
            <a:r>
              <a:rPr lang="en-US"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E577632-798B-48FF-AF73-63871E21F9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1462F2-0670-4EC6-AD0C-922B37BD12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457935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E309502D-831F-49A9-83BB-9C5E2B6756DA}"/>
              </a:ext>
            </a:extLst>
          </p:cNvPr>
          <p:cNvSpPr/>
          <p:nvPr/>
        </p:nvSpPr>
        <p:spPr>
          <a:xfrm>
            <a:off x="406574" y="5453789"/>
            <a:ext cx="1137726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Tree>
    <p:extLst>
      <p:ext uri="{BB962C8B-B14F-4D97-AF65-F5344CB8AC3E}">
        <p14:creationId xmlns:p14="http://schemas.microsoft.com/office/powerpoint/2010/main" val="382055556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6">
                    <a:lumMod val="50000"/>
                  </a:schemeClr>
                </a:solidFill>
                <a:latin typeface="Liberation Mono"/>
                <a:cs typeface="Times New Roman" panose="02020603050405020304" pitchFamily="18"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DE26ED-53CC-4A51-ABCD-6BABAB3918C7}"/>
              </a:ext>
            </a:extLst>
          </p:cNvPr>
          <p:cNvSpPr/>
          <p:nvPr/>
        </p:nvSpPr>
        <p:spPr>
          <a:xfrm>
            <a:off x="1676797" y="1528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NOT 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2"/>
            <a:ext cx="11303784" cy="586699"/>
          </a:xfrm>
          <a:prstGeom prst="rect">
            <a:avLst/>
          </a:prstGeom>
          <a:no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Problem with </a:t>
            </a:r>
            <a:r>
              <a:rPr lang="en-IN" sz="2400" dirty="0">
                <a:solidFill>
                  <a:srgbClr val="0077AA"/>
                </a:solidFill>
                <a:latin typeface="Arial" panose="020B0604020202020204" pitchFamily="34" charset="0"/>
                <a:cs typeface="Arial" panose="020B0604020202020204" pitchFamily="34" charset="0"/>
              </a:rPr>
              <a:t>NOT IN</a:t>
            </a:r>
            <a:r>
              <a:rPr lang="en-IN" sz="24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59" y="3429000"/>
            <a:ext cx="11879772" cy="104630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6">
                    <a:lumMod val="50000"/>
                  </a:schemeClr>
                </a:solidFill>
              </a:rPr>
              <a:t>NOT 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6">
                    <a:lumMod val="50000"/>
                  </a:schemeClr>
                </a:solidFill>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nvGraphicFramePr>
        <p:xfrm>
          <a:off x="302458" y="874732"/>
          <a:ext cx="2912802" cy="2224752"/>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2</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785684035"/>
                  </a:ext>
                </a:extLst>
              </a:tr>
              <a:tr h="370792">
                <a:tc>
                  <a:txBody>
                    <a:bodyPr/>
                    <a:lstStyle/>
                    <a:p>
                      <a:pPr algn="ctr"/>
                      <a:r>
                        <a:rPr lang="en-US" sz="1800" dirty="0"/>
                        <a:t>4</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009458250"/>
                  </a:ext>
                </a:extLst>
              </a:tr>
              <a:tr h="370792">
                <a:tc>
                  <a:txBody>
                    <a:bodyPr/>
                    <a:lstStyle/>
                    <a:p>
                      <a:pPr algn="ctr"/>
                      <a:r>
                        <a:rPr lang="en-US" sz="1800" dirty="0"/>
                        <a:t>5</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nvGraphicFramePr>
        <p:xfrm>
          <a:off x="4134988" y="874732"/>
          <a:ext cx="2912802" cy="1483168"/>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NULL</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3785684035"/>
                  </a:ext>
                </a:extLst>
              </a:tr>
            </a:tbl>
          </a:graphicData>
        </a:graphic>
      </p:graphicFrame>
      <p:sp>
        <p:nvSpPr>
          <p:cNvPr id="7" name="TextBox 6">
            <a:extLst>
              <a:ext uri="{FF2B5EF4-FFF2-40B4-BE49-F238E27FC236}">
                <a16:creationId xmlns:a16="http://schemas.microsoft.com/office/drawing/2014/main" id="{A8D88424-DF83-4C9F-AE8A-B9DD979331EF}"/>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accent5">
                    <a:lumMod val="75000"/>
                  </a:schemeClr>
                </a:solidFill>
                <a:cs typeface="Arial" panose="020B0604020202020204" pitchFamily="34" charset="0"/>
              </a:rPr>
              <a:t>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DD4A68"/>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
        <p:nvSpPr>
          <p:cNvPr id="14" name="TextBox 13">
            <a:extLst>
              <a:ext uri="{FF2B5EF4-FFF2-40B4-BE49-F238E27FC236}">
                <a16:creationId xmlns:a16="http://schemas.microsoft.com/office/drawing/2014/main" id="{8B25CB7B-2268-423F-8259-0D7E8BC92419}"/>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6">
                    <a:lumMod val="50000"/>
                  </a:schemeClr>
                </a:solidFill>
                <a:latin typeface="Liberation Mono"/>
                <a:cs typeface="Times New Roman" panose="02020603050405020304" pitchFamily="18"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100 </a:t>
            </a:r>
            <a:r>
              <a:rPr lang="en-US" dirty="0">
                <a:solidFill>
                  <a:srgbClr val="DD4A68"/>
                </a:solidFill>
                <a:cs typeface="+mn-cs"/>
              </a:rPr>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0 </a:t>
            </a:r>
            <a:r>
              <a:rPr lang="en-US" dirty="0">
                <a:solidFill>
                  <a:srgbClr val="DD4A68"/>
                </a:solidFill>
                <a:cs typeface="+mn-cs"/>
              </a:rPr>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D61EE6AA-2489-4EBE-864B-8170C9252F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Title 1"/>
          <p:cNvSpPr txBox="1">
            <a:spLocks/>
          </p:cNvSpPr>
          <p:nvPr/>
        </p:nvSpPr>
        <p:spPr>
          <a:xfrm>
            <a:off x="1676759" y="1844824"/>
            <a:ext cx="8836898" cy="914281"/>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10" y="3934732"/>
            <a:ext cx="4746215" cy="646247"/>
          </a:xfrm>
          <a:prstGeom prst="rect">
            <a:avLst/>
          </a:prstGeom>
        </p:spPr>
        <p:txBody>
          <a:bodyPr wrap="square">
            <a:spAutoFit/>
          </a:bodyPr>
          <a:lstStyle/>
          <a:p>
            <a:pPr marL="342866" indent="-342866">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866" indent="-342866">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03" y="4894518"/>
            <a:ext cx="11827290" cy="184641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21" indent="-285721">
              <a:buFont typeface="Arial" panose="020B0604020202020204" pitchFamily="34" charset="0"/>
              <a:buChar char="•"/>
            </a:pPr>
            <a:endParaRPr lang="en-US" sz="4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338" y="342240"/>
            <a:ext cx="11207967" cy="1502584"/>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290" y="2628277"/>
            <a:ext cx="9005093" cy="584699"/>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dirty="0">
                <a:solidFill>
                  <a:srgbClr val="610B38"/>
                </a:solidFill>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309" y="3193843"/>
            <a:ext cx="11014996" cy="1603131"/>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5862899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1362472"/>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2214252"/>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33" name="Rectangle 32">
            <a:extLst>
              <a:ext uri="{FF2B5EF4-FFF2-40B4-BE49-F238E27FC236}">
                <a16:creationId xmlns:a16="http://schemas.microsoft.com/office/drawing/2014/main" id="{BB2AC6D4-DFE6-4332-995E-C22C93425ADF}"/>
              </a:ext>
            </a:extLst>
          </p:cNvPr>
          <p:cNvSpPr/>
          <p:nvPr/>
        </p:nvSpPr>
        <p:spPr>
          <a:xfrm>
            <a:off x="130652" y="694437"/>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3" name="TextBox 12">
            <a:extLst>
              <a:ext uri="{FF2B5EF4-FFF2-40B4-BE49-F238E27FC236}">
                <a16:creationId xmlns:a16="http://schemas.microsoft.com/office/drawing/2014/main" id="{75F56053-F306-4C9B-BEF5-8B8E5971D5B5}"/>
              </a:ext>
            </a:extLst>
          </p:cNvPr>
          <p:cNvSpPr txBox="1"/>
          <p:nvPr/>
        </p:nvSpPr>
        <p:spPr>
          <a:xfrm>
            <a:off x="7484014" y="1289953"/>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 </a:t>
            </a:r>
            <a:endParaRPr lang="en-US" sz="1900" b="0" i="0" dirty="0">
              <a:solidFill>
                <a:srgbClr val="000000"/>
              </a:solidFill>
              <a:effectLst/>
              <a:latin typeface="Liberation Mono"/>
            </a:endParaRP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a:solidFill>
                  <a:srgbClr val="999999"/>
                </a:solidFill>
                <a:effectLst/>
                <a:latin typeface="Liberation Mono"/>
              </a:rPr>
              <a:t>.</a:t>
            </a:r>
            <a:r>
              <a:rPr lang="en-US" sz="1900" b="0" i="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376125583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58BBC722-83B2-4020-B363-94325ED95D49}"/>
              </a:ext>
            </a:extLst>
          </p:cNvPr>
          <p:cNvSpPr txBox="1"/>
          <p:nvPr/>
        </p:nvSpPr>
        <p:spPr>
          <a:xfrm>
            <a:off x="191344" y="5313982"/>
            <a:ext cx="11665296" cy="769441"/>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WITH var(param) as (SELECT) [CET] 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Start</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37766"/>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593322"/>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2F9D832D-DC13-4570-B214-EAE13775FB56}"/>
              </a:ext>
            </a:extLst>
          </p:cNvPr>
          <p:cNvSpPr/>
          <p:nvPr/>
        </p:nvSpPr>
        <p:spPr>
          <a:xfrm>
            <a:off x="191344" y="736214"/>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Statements that return a </a:t>
            </a:r>
            <a:r>
              <a:rPr lang="en-IN" b="1" dirty="0">
                <a:solidFill>
                  <a:schemeClr val="tx1">
                    <a:lumMod val="85000"/>
                    <a:lumOff val="15000"/>
                  </a:schemeClr>
                </a:solidFill>
                <a:latin typeface="Palatino Linotype" panose="02040502050505030304" pitchFamily="18" charset="0"/>
              </a:rPr>
              <a:t>result set </a:t>
            </a:r>
            <a:r>
              <a:rPr lang="en-IN" dirty="0">
                <a:solidFill>
                  <a:schemeClr val="tx1">
                    <a:lumMod val="85000"/>
                    <a:lumOff val="15000"/>
                  </a:schemeClr>
                </a:solidFill>
                <a:latin typeface="Palatino Linotype" panose="02040502050505030304" pitchFamily="18" charset="0"/>
              </a:rPr>
              <a:t>can be used within a STORED PROCEDURE but not within a STORED FUNCTION. This prohibition includes</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a:t>
            </a:r>
            <a:r>
              <a:rPr lang="en-IN" dirty="0">
                <a:solidFill>
                  <a:schemeClr val="tx1">
                    <a:lumMod val="85000"/>
                    <a:lumOff val="15000"/>
                  </a:schemeClr>
                </a:solidFill>
                <a:latin typeface="Palatino Linotype" panose="02040502050505030304" pitchFamily="18" charset="0"/>
              </a:rPr>
              <a:t>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1">
                    <a:lumMod val="85000"/>
                    <a:lumOff val="1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1">
                    <a:lumMod val="85000"/>
                    <a:lumOff val="15000"/>
                  </a:schemeClr>
                </a:solidFill>
                <a:latin typeface="Palatino Linotype" panose="02040502050505030304" pitchFamily="18" charset="0"/>
              </a:rPr>
              <a: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1">
                    <a:lumMod val="85000"/>
                    <a:lumOff val="15000"/>
                  </a:schemeClr>
                </a:solidFill>
                <a:latin typeface="Palatino Linotype" panose="02040502050505030304" pitchFamily="18" charset="0"/>
              </a:rPr>
              <a:t>, and</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etc. are permits STORED PROCEDURES, (</a:t>
            </a:r>
            <a:r>
              <a:rPr lang="en-US" sz="2000" b="1" dirty="0">
                <a:solidFill>
                  <a:srgbClr val="C00000"/>
                </a:solidFill>
                <a:latin typeface="Palatino Linotype" panose="02040502050505030304" pitchFamily="18" charset="0"/>
              </a:rPr>
              <a:t>but not </a:t>
            </a:r>
            <a:r>
              <a:rPr lang="en-US" dirty="0">
                <a:solidFill>
                  <a:schemeClr val="tx1">
                    <a:lumMod val="85000"/>
                    <a:lumOff val="15000"/>
                  </a:schemeClr>
                </a:solidFill>
                <a:latin typeface="Palatino Linotype" panose="02040502050505030304" pitchFamily="18" charset="0"/>
              </a:rPr>
              <a:t>STORED FUNCTIONS).</a:t>
            </a:r>
            <a:endParaRPr lang="en-IN" dirty="0">
              <a:solidFill>
                <a:schemeClr val="tx1">
                  <a:lumMod val="85000"/>
                  <a:lumOff val="15000"/>
                </a:schemeClr>
              </a:solidFill>
              <a:latin typeface="Palatino Linotype" panose="02040502050505030304" pitchFamily="18" charset="0"/>
            </a:endParaRPr>
          </a:p>
        </p:txBody>
      </p:sp>
    </p:spTree>
    <p:extLst>
      <p:ext uri="{BB962C8B-B14F-4D97-AF65-F5344CB8AC3E}">
        <p14:creationId xmlns:p14="http://schemas.microsoft.com/office/powerpoint/2010/main" val="369113892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14D6BA36-3F54-4FE1-B6C5-88DB51EFA64B}"/>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13" name="Rectangle 12">
            <a:extLst>
              <a:ext uri="{FF2B5EF4-FFF2-40B4-BE49-F238E27FC236}">
                <a16:creationId xmlns:a16="http://schemas.microsoft.com/office/drawing/2014/main" id="{25D4845A-B521-4054-8E57-FD1C97E9C2C8}"/>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14" name="TextBox 13">
            <a:extLst>
              <a:ext uri="{FF2B5EF4-FFF2-40B4-BE49-F238E27FC236}">
                <a16:creationId xmlns:a16="http://schemas.microsoft.com/office/drawing/2014/main" id="{7CA1D15A-6180-4AB5-A154-87C268EAB8DC}"/>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begin</a:t>
            </a:r>
          </a:p>
          <a:p>
            <a:pPr marL="174625" indent="-174625"/>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384995"/>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stored function or trigger.</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5047436"/>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633670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C60A701A-7331-48B8-8EC5-FF3CB74654F8}"/>
              </a:ext>
            </a:extLst>
          </p:cNvPr>
          <p:cNvSpPr/>
          <p:nvPr/>
        </p:nvSpPr>
        <p:spPr>
          <a:xfrm>
            <a:off x="6599262" y="4217020"/>
            <a:ext cx="55446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MAX(deptno)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536575" indent="-536575"/>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BB7B94-80FB-40D9-9578-D7FC4C5D6C39}"/>
              </a:ext>
            </a:extLst>
          </p:cNvPr>
          <p:cNvSpPr/>
          <p:nvPr/>
        </p:nvSpPr>
        <p:spPr>
          <a:xfrm>
            <a:off x="334800" y="1270800"/>
            <a:ext cx="11302528"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13" y="4829142"/>
            <a:ext cx="11301952" cy="400058"/>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
        <p:nvSpPr>
          <p:cNvPr id="5" name="Rectangle 4">
            <a:extLst>
              <a:ext uri="{FF2B5EF4-FFF2-40B4-BE49-F238E27FC236}">
                <a16:creationId xmlns:a16="http://schemas.microsoft.com/office/drawing/2014/main" id="{E6187619-2C5D-4954-AA6C-B6B98B773946}"/>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pic>
        <p:nvPicPr>
          <p:cNvPr id="8" name="Picture 7">
            <a:extLst>
              <a:ext uri="{FF2B5EF4-FFF2-40B4-BE49-F238E27FC236}">
                <a16:creationId xmlns:a16="http://schemas.microsoft.com/office/drawing/2014/main" id="{3D882D37-B919-4F2B-A96E-8D7E4B5C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B1E461F-AF29-43D0-83A2-C3D3602ABF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4091790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4290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5385410"/>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74969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a:t>
            </a:r>
            <a:r>
              <a:rPr lang="en-US" dirty="0">
                <a:solidFill>
                  <a:srgbClr val="0077AA"/>
                </a:solidFill>
                <a:latin typeface="Liberation Mono"/>
                <a:cs typeface="Times New Roman" panose="02020603050405020304" pitchFamily="18" charset="0"/>
              </a:rPr>
              <a:t>FIELDS</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TERMINATED</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BY</a:t>
            </a:r>
            <a:r>
              <a:rPr lang="en-US" dirty="0">
                <a:latin typeface="Liberation Mono"/>
                <a:cs typeface="Arial" panose="020B0604020202020204" pitchFamily="34" charset="0"/>
              </a:rPr>
              <a:t> ',';</a:t>
            </a:r>
            <a:endParaRPr lang="en-IN" dirty="0">
              <a:latin typeface="Liberation Mono"/>
            </a:endParaRPr>
          </a:p>
        </p:txBody>
      </p:sp>
      <p:sp>
        <p:nvSpPr>
          <p:cNvPr id="8" name="Rectangle 2">
            <a:extLst>
              <a:ext uri="{FF2B5EF4-FFF2-40B4-BE49-F238E27FC236}">
                <a16:creationId xmlns:a16="http://schemas.microsoft.com/office/drawing/2014/main" id="{CDE47836-0089-44D0-82CF-B6972B296678}"/>
              </a:ext>
            </a:extLst>
          </p:cNvPr>
          <p:cNvSpPr>
            <a:spLocks noChangeArrowheads="1"/>
          </p:cNvSpPr>
          <p:nvPr/>
        </p:nvSpPr>
        <p:spPr bwMode="auto">
          <a:xfrm>
            <a:off x="2768775" y="41746"/>
            <a:ext cx="9288238"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
        <p:nvSpPr>
          <p:cNvPr id="10" name="Rectangle 9">
            <a:extLst>
              <a:ext uri="{FF2B5EF4-FFF2-40B4-BE49-F238E27FC236}">
                <a16:creationId xmlns:a16="http://schemas.microsoft.com/office/drawing/2014/main" id="{475E6578-C70E-47FF-86E9-52B9C5F495DA}"/>
              </a:ext>
            </a:extLst>
          </p:cNvPr>
          <p:cNvSpPr/>
          <p:nvPr/>
        </p:nvSpPr>
        <p:spPr>
          <a:xfrm>
            <a:off x="191344" y="2238544"/>
            <a:ext cx="5369227" cy="1046440"/>
          </a:xfrm>
          <a:prstGeom prst="rect">
            <a:avLst/>
          </a:prstGeom>
        </p:spPr>
        <p:txBody>
          <a:bodyPr wrap="none">
            <a:spAutoFit/>
          </a:bodyPr>
          <a:lstStyle/>
          <a:p>
            <a:r>
              <a:rPr lang="en-US" sz="2200" dirty="0">
                <a:solidFill>
                  <a:schemeClr val="tx1">
                    <a:lumMod val="85000"/>
                    <a:lumOff val="15000"/>
                  </a:schemeClr>
                </a:solidFill>
                <a:latin typeface="Liberation Mono"/>
              </a:rPr>
              <a:t>If not working then do changes in </a:t>
            </a:r>
            <a:r>
              <a:rPr lang="en-US" sz="2200" b="1" i="1" dirty="0">
                <a:solidFill>
                  <a:srgbClr val="006C86"/>
                </a:solidFill>
                <a:latin typeface="Liberation Mono"/>
              </a:rPr>
              <a:t>my.ini</a:t>
            </a:r>
            <a:r>
              <a:rPr lang="en-US" sz="2200" dirty="0">
                <a:solidFill>
                  <a:schemeClr val="tx1">
                    <a:lumMod val="85000"/>
                    <a:lumOff val="15000"/>
                  </a:schemeClr>
                </a:solidFill>
                <a:latin typeface="Liberation Mono"/>
              </a:rPr>
              <a:t> file.</a:t>
            </a:r>
          </a:p>
          <a:p>
            <a:endParaRPr lang="en-US" sz="400" dirty="0">
              <a:solidFill>
                <a:srgbClr val="00B0F0"/>
              </a:solidFill>
              <a:latin typeface="Liberation Mono"/>
            </a:endParaRPr>
          </a:p>
          <a:p>
            <a:r>
              <a:rPr lang="en-US" dirty="0">
                <a:solidFill>
                  <a:srgbClr val="669900"/>
                </a:solidFill>
                <a:latin typeface="Liberation Mono"/>
              </a:rPr>
              <a:t>secure_file_priv </a:t>
            </a:r>
            <a:r>
              <a:rPr lang="en-US" dirty="0">
                <a:solidFill>
                  <a:srgbClr val="A67F59"/>
                </a:solidFill>
                <a:latin typeface="Liberation Mono"/>
              </a:rPr>
              <a:t>=</a:t>
            </a:r>
            <a:r>
              <a:rPr lang="en-US" dirty="0">
                <a:solidFill>
                  <a:srgbClr val="298AE5"/>
                </a:solidFill>
                <a:latin typeface="Liberation Mono"/>
                <a:cs typeface="Arial" panose="020B0604020202020204" pitchFamily="34" charset="0"/>
              </a:rPr>
              <a:t> </a:t>
            </a:r>
            <a:r>
              <a:rPr lang="en-US" dirty="0">
                <a:solidFill>
                  <a:schemeClr val="tx1">
                    <a:lumMod val="85000"/>
                    <a:lumOff val="15000"/>
                  </a:schemeClr>
                </a:solidFill>
                <a:latin typeface="Liberation Mono"/>
                <a:cs typeface="Arial" panose="020B0604020202020204" pitchFamily="34" charset="0"/>
              </a:rPr>
              <a:t>""</a:t>
            </a:r>
          </a:p>
          <a:p>
            <a:r>
              <a:rPr lang="en-US" dirty="0">
                <a:solidFill>
                  <a:srgbClr val="0077AA"/>
                </a:solidFill>
                <a:latin typeface="Liberation Mono"/>
              </a:rPr>
              <a:t>SHOW</a:t>
            </a:r>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VARIABLES</a:t>
            </a:r>
            <a:r>
              <a:rPr lang="en-US" dirty="0">
                <a:solidFill>
                  <a:srgbClr val="298AE5"/>
                </a:solidFill>
                <a:latin typeface="Liberation Mono"/>
                <a:cs typeface="Arial" panose="020B0604020202020204" pitchFamily="34" charset="0"/>
              </a:rPr>
              <a:t> </a:t>
            </a:r>
            <a:r>
              <a:rPr lang="en-US" dirty="0">
                <a:solidFill>
                  <a:srgbClr val="A67F59"/>
                </a:solidFill>
                <a:latin typeface="Liberation Mono"/>
              </a:rPr>
              <a:t>LIKE</a:t>
            </a:r>
            <a:r>
              <a:rPr lang="en-US" dirty="0">
                <a:solidFill>
                  <a:srgbClr val="298AE5"/>
                </a:solidFill>
                <a:latin typeface="Liberation Mono"/>
                <a:cs typeface="Arial" panose="020B0604020202020204" pitchFamily="34" charset="0"/>
              </a:rPr>
              <a:t> </a:t>
            </a:r>
            <a:r>
              <a:rPr lang="en-US" dirty="0">
                <a:solidFill>
                  <a:schemeClr val="tx1">
                    <a:lumMod val="85000"/>
                    <a:lumOff val="15000"/>
                  </a:schemeClr>
                </a:solidFill>
                <a:latin typeface="Liberation Mono"/>
              </a:rPr>
              <a:t>"</a:t>
            </a:r>
            <a:r>
              <a:rPr lang="en-US" dirty="0">
                <a:solidFill>
                  <a:srgbClr val="669900"/>
                </a:solidFill>
                <a:latin typeface="Liberation Mono"/>
              </a:rPr>
              <a:t>secure_file_priv</a:t>
            </a:r>
            <a:r>
              <a:rPr lang="en-US" dirty="0">
                <a:solidFill>
                  <a:schemeClr val="tx1">
                    <a:lumMod val="85000"/>
                    <a:lumOff val="15000"/>
                  </a:schemeClr>
                </a:solidFill>
                <a:latin typeface="Liberation Mono"/>
              </a:rPr>
              <a:t>"</a:t>
            </a:r>
            <a:r>
              <a:rPr lang="en-US" dirty="0">
                <a:solidFill>
                  <a:schemeClr val="tx1">
                    <a:lumMod val="85000"/>
                    <a:lumOff val="1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25905124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86232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dirty="0">
              <a:solidFill>
                <a:srgbClr val="0077AA"/>
              </a:solidFill>
              <a:latin typeface="Liberation Mono"/>
              <a:cs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LINES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OPTIONALLY</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ENCLOSED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LINES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a:t>
            </a:r>
            <a:r>
              <a:rPr lang="en-US" dirty="0">
                <a:solidFill>
                  <a:srgbClr val="0077AA"/>
                </a:solidFill>
                <a:latin typeface="Liberation Mono"/>
                <a:cs typeface="Times New Roman" panose="02020603050405020304" pitchFamily="18" charset="0"/>
              </a:rPr>
              <a:t>FIELDS</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TERMINATED</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BY</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1715" y="3072873"/>
            <a:ext cx="4226982" cy="584699"/>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15" y="76637"/>
            <a:ext cx="10106916" cy="2285702"/>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677455"/>
          </a:xfrm>
        </p:spPr>
        <p:txBody>
          <a:bodyPr>
            <a:normAutofit/>
          </a:bodyPr>
          <a:lstStyle/>
          <a:p>
            <a:pPr algn="r">
              <a:spcBef>
                <a:spcPts val="700"/>
              </a:spcBef>
              <a:buClr>
                <a:schemeClr val="accent2"/>
              </a:buClr>
              <a:buSzPct val="60000"/>
              <a:defRPr/>
            </a:pPr>
            <a:r>
              <a:rPr lang="en-IN" sz="3600" i="1" dirty="0">
                <a:solidFill>
                  <a:schemeClr val="accent6">
                    <a:lumMod val="50000"/>
                  </a:schemeClr>
                </a:solidFill>
              </a:rPr>
              <a:t>Relational Algebra</a:t>
            </a:r>
            <a:endParaRPr lang="en-IN" sz="3600" b="1" i="1" dirty="0">
              <a:solidFill>
                <a:schemeClr val="accent6">
                  <a:lumMod val="50000"/>
                </a:schemeClr>
              </a:solidFill>
              <a:latin typeface="Arial" pitchFamily="34" charset="0"/>
              <a:cs typeface="Arial" pitchFamily="34" charset="0"/>
            </a:endParaRPr>
          </a:p>
        </p:txBody>
      </p:sp>
      <p:grpSp>
        <p:nvGrpSpPr>
          <p:cNvPr id="4" name="Group 3"/>
          <p:cNvGrpSpPr/>
          <p:nvPr/>
        </p:nvGrpSpPr>
        <p:grpSpPr>
          <a:xfrm>
            <a:off x="407315" y="1295678"/>
            <a:ext cx="5903887" cy="4577196"/>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577031"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27673"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591098"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592505"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575625"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5206" y="1589054"/>
            <a:ext cx="4226982" cy="1569456"/>
          </a:xfrm>
          <a:prstGeom prst="rect">
            <a:avLst/>
          </a:prstGeom>
        </p:spPr>
        <p:txBody>
          <a:bodyPr wrap="square">
            <a:spAutoFit/>
          </a:bodyPr>
          <a:lstStyle/>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sp>
        <p:nvSpPr>
          <p:cNvPr id="4" name="Rectangle 3"/>
          <p:cNvSpPr/>
          <p:nvPr/>
        </p:nvSpPr>
        <p:spPr>
          <a:xfrm>
            <a:off x="394350" y="2181845"/>
            <a:ext cx="11028754" cy="1548940"/>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15" y="4114712"/>
            <a:ext cx="10655796"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350" y="4652977"/>
            <a:ext cx="10035476" cy="138481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15" y="6247598"/>
            <a:ext cx="3664309" cy="369284"/>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15" y="920805"/>
            <a:ext cx="9815121" cy="487002"/>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394350" y="3211292"/>
            <a:ext cx="10035475" cy="1297687"/>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15" y="2483727"/>
            <a:ext cx="10022510"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15" y="920805"/>
            <a:ext cx="9815121" cy="487002"/>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408233" y="944395"/>
            <a:ext cx="7816679" cy="478420"/>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11" y="1519836"/>
            <a:ext cx="6019016"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15" y="2404179"/>
            <a:ext cx="11519780" cy="138481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18" y="4114711"/>
            <a:ext cx="11663777" cy="646247"/>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17" y="5156967"/>
            <a:ext cx="8457099" cy="953983"/>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PROJECT</a:t>
            </a:r>
          </a:p>
        </p:txBody>
      </p:sp>
    </p:spTree>
    <p:extLst>
      <p:ext uri="{BB962C8B-B14F-4D97-AF65-F5344CB8AC3E}">
        <p14:creationId xmlns:p14="http://schemas.microsoft.com/office/powerpoint/2010/main" val="366309455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442721" y="965371"/>
            <a:ext cx="4685177" cy="507765"/>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17" y="1565063"/>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UNION</a:t>
            </a:r>
          </a:p>
        </p:txBody>
      </p:sp>
    </p:spTree>
    <p:extLst>
      <p:ext uri="{BB962C8B-B14F-4D97-AF65-F5344CB8AC3E}">
        <p14:creationId xmlns:p14="http://schemas.microsoft.com/office/powerpoint/2010/main" val="177600652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407315" y="1011531"/>
            <a:ext cx="5657369" cy="46160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INTERSECTION</a:t>
            </a:r>
          </a:p>
        </p:txBody>
      </p:sp>
      <p:sp>
        <p:nvSpPr>
          <p:cNvPr id="3" name="Rectangle 2">
            <a:extLst>
              <a:ext uri="{FF2B5EF4-FFF2-40B4-BE49-F238E27FC236}">
                <a16:creationId xmlns:a16="http://schemas.microsoft.com/office/drawing/2014/main" id="{88EBAF97-918E-4FBD-862C-FF7F69BA3B24}"/>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875" y="1519835"/>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MINUS</a:t>
            </a: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478" y="965371"/>
            <a:ext cx="4298244" cy="46160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15" y="151398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04" y="3995699"/>
            <a:ext cx="10094727" cy="646247"/>
          </a:xfrm>
          <a:prstGeom prst="rect">
            <a:avLst/>
          </a:prstGeom>
        </p:spPr>
        <p:txBody>
          <a:bodyPr wrap="square">
            <a:spAutoFit/>
          </a:bodyPr>
          <a:lstStyle/>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12" y="4940971"/>
            <a:ext cx="8761858" cy="132326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14" y="446"/>
            <a:ext cx="9802156" cy="914281"/>
          </a:xfrm>
          <a:prstGeom prst="rect">
            <a:avLst/>
          </a:prstGeom>
        </p:spPr>
        <p:txBody>
          <a:bodyPr>
            <a:normAutofit/>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CARTESIAN PRODUCT</a:t>
            </a: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179" y="965371"/>
            <a:ext cx="6647108" cy="46160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15" y="152013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13" y="447"/>
            <a:ext cx="9730157" cy="707794"/>
          </a:xfrm>
        </p:spPr>
        <p:txBody>
          <a:bodyPr>
            <a:normAutofit fontScale="90000"/>
          </a:bodyPr>
          <a:lstStyle/>
          <a:p>
            <a:pPr algn="r">
              <a:spcBef>
                <a:spcPts val="700"/>
              </a:spcBef>
              <a:buClr>
                <a:schemeClr val="accent2"/>
              </a:buClr>
              <a:buSzPct val="60000"/>
            </a:pPr>
            <a:r>
              <a:rPr lang="en-IN" i="1" dirty="0">
                <a:solidFill>
                  <a:schemeClr val="accent6">
                    <a:lumMod val="50000"/>
                  </a:schemeClr>
                </a:solidFill>
              </a:rPr>
              <a:t>Examples Queries</a:t>
            </a:r>
          </a:p>
        </p:txBody>
      </p:sp>
      <p:sp>
        <p:nvSpPr>
          <p:cNvPr id="8" name="Rectangle 3"/>
          <p:cNvSpPr txBox="1">
            <a:spLocks noChangeArrowheads="1"/>
          </p:cNvSpPr>
          <p:nvPr/>
        </p:nvSpPr>
        <p:spPr>
          <a:xfrm>
            <a:off x="507917" y="1453127"/>
            <a:ext cx="9730157" cy="425395"/>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13" y="3409894"/>
            <a:ext cx="9730157" cy="43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14" y="2065525"/>
            <a:ext cx="5981910"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17" y="4304691"/>
            <a:ext cx="9723212"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13" y="1448058"/>
            <a:ext cx="11375783" cy="787297"/>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14" y="3945659"/>
            <a:ext cx="11015789" cy="419323"/>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14" y="2053783"/>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14" y="4580978"/>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0" name="Title 1">
            <a:extLst>
              <a:ext uri="{FF2B5EF4-FFF2-40B4-BE49-F238E27FC236}">
                <a16:creationId xmlns:a16="http://schemas.microsoft.com/office/drawing/2014/main" id="{D32441E0-E86A-4672-AAA7-16C13E836BDC}"/>
              </a:ext>
            </a:extLst>
          </p:cNvPr>
          <p:cNvSpPr txBox="1">
            <a:spLocks/>
          </p:cNvSpPr>
          <p:nvPr/>
        </p:nvSpPr>
        <p:spPr>
          <a:xfrm>
            <a:off x="479313" y="447"/>
            <a:ext cx="9730157" cy="707794"/>
          </a:xfrm>
          <a:prstGeom prst="rect">
            <a:avLst/>
          </a:prstGeom>
        </p:spPr>
        <p:txBody>
          <a:bodyPr>
            <a:normAutofit lnSpcReduction="10000"/>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0942" y="446"/>
            <a:ext cx="8228528" cy="914281"/>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0942" y="1219488"/>
            <a:ext cx="2244233" cy="523152"/>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227" y="1790913"/>
            <a:ext cx="914281" cy="685711"/>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0919" y="2590909"/>
            <a:ext cx="1038932" cy="400058"/>
          </a:xfrm>
          <a:prstGeom prst="rect">
            <a:avLst/>
          </a:prstGeom>
          <a:noFill/>
        </p:spPr>
        <p:txBody>
          <a:bodyPr wrap="none" rtlCol="0">
            <a:spAutoFit/>
          </a:bodyPr>
          <a:lstStyle/>
          <a:p>
            <a:r>
              <a:rPr lang="en-IN" sz="2000" dirty="0"/>
              <a:t>Relation</a:t>
            </a:r>
          </a:p>
        </p:txBody>
      </p:sp>
      <p:sp>
        <p:nvSpPr>
          <p:cNvPr id="8" name="TextBox 7"/>
          <p:cNvSpPr txBox="1"/>
          <p:nvPr/>
        </p:nvSpPr>
        <p:spPr>
          <a:xfrm>
            <a:off x="4673177" y="2590909"/>
            <a:ext cx="1266528" cy="400058"/>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1685" y="1305877"/>
            <a:ext cx="914281" cy="1655784"/>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9" name="Table 3">
            <a:extLst>
              <a:ext uri="{FF2B5EF4-FFF2-40B4-BE49-F238E27FC236}">
                <a16:creationId xmlns:a16="http://schemas.microsoft.com/office/drawing/2014/main" id="{FCAD47F0-EC76-444A-9278-1F852D7A6ED3}"/>
              </a:ext>
            </a:extLst>
          </p:cNvPr>
          <p:cNvGraphicFramePr>
            <a:graphicFrameLocks noGrp="1"/>
          </p:cNvGraphicFramePr>
          <p:nvPr>
            <p:extLst>
              <p:ext uri="{D42A27DB-BD31-4B8C-83A1-F6EECF244321}">
                <p14:modId xmlns:p14="http://schemas.microsoft.com/office/powerpoint/2010/main" val="519390873"/>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2611232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732B1C93-1DFD-4A83-BC10-D0963186D78C}"/>
              </a:ext>
            </a:extLst>
          </p:cNvPr>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pic>
        <p:nvPicPr>
          <p:cNvPr id="11" name="Picture 10">
            <a:extLst>
              <a:ext uri="{FF2B5EF4-FFF2-40B4-BE49-F238E27FC236}">
                <a16:creationId xmlns:a16="http://schemas.microsoft.com/office/drawing/2014/main" id="{6B235370-F89C-45C9-9654-C43949E4411C}"/>
              </a:ext>
            </a:extLst>
          </p:cNvPr>
          <p:cNvPicPr>
            <a:picLocks noChangeAspect="1"/>
          </p:cNvPicPr>
          <p:nvPr/>
        </p:nvPicPr>
        <p:blipFill>
          <a:blip r:embed="rId3"/>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41612646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954107"/>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000" dirty="0">
                <a:solidFill>
                  <a:srgbClr val="FE1212"/>
                </a:solidFill>
              </a:rPr>
              <a:t>.</a:t>
            </a:r>
            <a:r>
              <a:rPr lang="en-IN" sz="2000" dirty="0" err="1">
                <a:solidFill>
                  <a:srgbClr val="FE1212"/>
                </a:solidFill>
              </a:rPr>
              <a:t>idb</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486304" cy="646331"/>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p>
          <a:p>
            <a:r>
              <a:rPr lang="en-IN">
                <a:solidFill>
                  <a:srgbClr val="0077AA"/>
                </a:solidFill>
                <a:latin typeface="Liberation Mono"/>
              </a:rPr>
              <a:t>\U</a:t>
            </a:r>
            <a:r>
              <a:rPr lang="en-IN">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55910</TotalTime>
  <Words>66319</Words>
  <Application>Microsoft Office PowerPoint</Application>
  <PresentationFormat>Custom</PresentationFormat>
  <Paragraphs>7673</Paragraphs>
  <Slides>644</Slides>
  <Notes>42</Notes>
  <HiddenSlides>69</HiddenSlides>
  <MMClips>0</MMClips>
  <ScaleCrop>false</ScaleCrop>
  <HeadingPairs>
    <vt:vector size="6" baseType="variant">
      <vt:variant>
        <vt:lpstr>Fonts Used</vt:lpstr>
      </vt:variant>
      <vt:variant>
        <vt:i4>37</vt:i4>
      </vt:variant>
      <vt:variant>
        <vt:lpstr>Theme</vt:lpstr>
      </vt:variant>
      <vt:variant>
        <vt:i4>1</vt:i4>
      </vt:variant>
      <vt:variant>
        <vt:lpstr>Slide Titles</vt:lpstr>
      </vt:variant>
      <vt:variant>
        <vt:i4>644</vt:i4>
      </vt:variant>
    </vt:vector>
  </HeadingPairs>
  <TitlesOfParts>
    <vt:vector size="682" baseType="lpstr">
      <vt:lpstr>SimSun</vt:lpstr>
      <vt:lpstr>Akzidenz</vt:lpstr>
      <vt:lpstr>-apple-system</vt:lpstr>
      <vt:lpstr>Arial</vt:lpstr>
      <vt:lpstr>Arial</vt:lpstr>
      <vt:lpstr>Calibri</vt:lpstr>
      <vt:lpstr>Cambria</vt:lpstr>
      <vt:lpstr>Consolas</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PowerPoint Presentation</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3854</cp:revision>
  <dcterms:created xsi:type="dcterms:W3CDTF">2019-04-24T09:11:59Z</dcterms:created>
  <dcterms:modified xsi:type="dcterms:W3CDTF">2022-03-25T06:03:41Z</dcterms:modified>
</cp:coreProperties>
</file>